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18"/>
  </p:notesMasterIdLst>
  <p:sldIdLst>
    <p:sldId id="264" r:id="rId4"/>
    <p:sldId id="284" r:id="rId5"/>
    <p:sldId id="273" r:id="rId6"/>
    <p:sldId id="274" r:id="rId7"/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143" userDrawn="1">
          <p15:clr>
            <a:srgbClr val="A4A3A4"/>
          </p15:clr>
        </p15:guide>
        <p15:guide id="5" pos="7559" userDrawn="1">
          <p15:clr>
            <a:srgbClr val="A4A3A4"/>
          </p15:clr>
        </p15:guide>
        <p15:guide id="6" orient="horz" pos="22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48" autoAdjust="0"/>
  </p:normalViewPr>
  <p:slideViewPr>
    <p:cSldViewPr snapToGrid="0" showGuides="1">
      <p:cViewPr>
        <p:scale>
          <a:sx n="66" d="100"/>
          <a:sy n="66" d="100"/>
        </p:scale>
        <p:origin x="1506" y="546"/>
      </p:cViewPr>
      <p:guideLst>
        <p:guide orient="horz" pos="527"/>
        <p:guide pos="3840"/>
        <p:guide orient="horz" pos="3997"/>
        <p:guide pos="143"/>
        <p:guide pos="7559"/>
        <p:guide orient="horz" pos="22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2002C-2E52-455E-AD2A-0170E4EC8AFF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BF540-5E7F-4753-A817-E86A582B96B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2858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esia_misty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olesia_misty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Olesia Misty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BF540-5E7F-4753-A817-E86A582B96B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3233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Olesia Misty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fi-FI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BF540-5E7F-4753-A817-E86A582B96BD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6603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28965-BDF4-45E3-9769-63FF3E0AE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858D1-FF95-48A9-805A-30705DC4E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E87C5-8683-46BF-A944-4B7C5204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46E5A-2511-4E8B-87E6-4960D772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6254E-043B-491F-922E-138B9760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5315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6C5A2-54D4-48FA-BE6F-4B310DEB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4BA56-B2FD-4777-96E8-DDCD3ED7D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166FF-6C9B-4A64-855F-B9E5C2EBA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22715-8862-4A03-9CE5-30D3C2A2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4D03-4517-4D47-8151-B524346D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9305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4F1684-18E6-425B-93B5-BF1DC51F91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7F08B-C41E-4B26-9599-E3345AB01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1577-7D34-4E22-9E3B-211C2518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750E0-8449-47E7-8303-142F8286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8D4C1-E4C4-4345-AD85-DD6996632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7076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130935-714E-496A-9486-03E2A755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F09AA0-C0DD-498E-AE46-BA05DCB3E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39023-5A51-445B-9AAC-6A6BE122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F2CDA28-9C9F-404C-8BE0-87D7586075D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-64108" y="-2724150"/>
            <a:ext cx="12323394" cy="12306300"/>
          </a:xfrm>
          <a:custGeom>
            <a:avLst/>
            <a:gdLst>
              <a:gd name="T0" fmla="*/ 2965 w 3000"/>
              <a:gd name="T1" fmla="*/ 2425 h 3000"/>
              <a:gd name="T2" fmla="*/ 2848 w 3000"/>
              <a:gd name="T3" fmla="*/ 2121 h 3000"/>
              <a:gd name="T4" fmla="*/ 2726 w 3000"/>
              <a:gd name="T5" fmla="*/ 1612 h 3000"/>
              <a:gd name="T6" fmla="*/ 2752 w 3000"/>
              <a:gd name="T7" fmla="*/ 1566 h 3000"/>
              <a:gd name="T8" fmla="*/ 2497 w 3000"/>
              <a:gd name="T9" fmla="*/ 1762 h 3000"/>
              <a:gd name="T10" fmla="*/ 2408 w 3000"/>
              <a:gd name="T11" fmla="*/ 1226 h 3000"/>
              <a:gd name="T12" fmla="*/ 2827 w 3000"/>
              <a:gd name="T13" fmla="*/ 818 h 3000"/>
              <a:gd name="T14" fmla="*/ 2687 w 3000"/>
              <a:gd name="T15" fmla="*/ 247 h 3000"/>
              <a:gd name="T16" fmla="*/ 2907 w 3000"/>
              <a:gd name="T17" fmla="*/ 337 h 3000"/>
              <a:gd name="T18" fmla="*/ 2547 w 3000"/>
              <a:gd name="T19" fmla="*/ 729 h 3000"/>
              <a:gd name="T20" fmla="*/ 2200 w 3000"/>
              <a:gd name="T21" fmla="*/ 373 h 3000"/>
              <a:gd name="T22" fmla="*/ 2085 w 3000"/>
              <a:gd name="T23" fmla="*/ 67 h 3000"/>
              <a:gd name="T24" fmla="*/ 2087 w 3000"/>
              <a:gd name="T25" fmla="*/ 119 h 3000"/>
              <a:gd name="T26" fmla="*/ 1488 w 3000"/>
              <a:gd name="T27" fmla="*/ 670 h 3000"/>
              <a:gd name="T28" fmla="*/ 1135 w 3000"/>
              <a:gd name="T29" fmla="*/ 305 h 3000"/>
              <a:gd name="T30" fmla="*/ 816 w 3000"/>
              <a:gd name="T31" fmla="*/ 253 h 3000"/>
              <a:gd name="T32" fmla="*/ 495 w 3000"/>
              <a:gd name="T33" fmla="*/ 906 h 3000"/>
              <a:gd name="T34" fmla="*/ 175 w 3000"/>
              <a:gd name="T35" fmla="*/ 559 h 3000"/>
              <a:gd name="T36" fmla="*/ 273 w 3000"/>
              <a:gd name="T37" fmla="*/ 64 h 3000"/>
              <a:gd name="T38" fmla="*/ 146 w 3000"/>
              <a:gd name="T39" fmla="*/ 543 h 3000"/>
              <a:gd name="T40" fmla="*/ 24 w 3000"/>
              <a:gd name="T41" fmla="*/ 1030 h 3000"/>
              <a:gd name="T42" fmla="*/ 94 w 3000"/>
              <a:gd name="T43" fmla="*/ 1363 h 3000"/>
              <a:gd name="T44" fmla="*/ 206 w 3000"/>
              <a:gd name="T45" fmla="*/ 1874 h 3000"/>
              <a:gd name="T46" fmla="*/ 89 w 3000"/>
              <a:gd name="T47" fmla="*/ 2357 h 3000"/>
              <a:gd name="T48" fmla="*/ 116 w 3000"/>
              <a:gd name="T49" fmla="*/ 2667 h 3000"/>
              <a:gd name="T50" fmla="*/ 640 w 3000"/>
              <a:gd name="T51" fmla="*/ 2575 h 3000"/>
              <a:gd name="T52" fmla="*/ 980 w 3000"/>
              <a:gd name="T53" fmla="*/ 2938 h 3000"/>
              <a:gd name="T54" fmla="*/ 1720 w 3000"/>
              <a:gd name="T55" fmla="*/ 2873 h 3000"/>
              <a:gd name="T56" fmla="*/ 1976 w 3000"/>
              <a:gd name="T57" fmla="*/ 2692 h 3000"/>
              <a:gd name="T58" fmla="*/ 2225 w 3000"/>
              <a:gd name="T59" fmla="*/ 2722 h 3000"/>
              <a:gd name="T60" fmla="*/ 1880 w 3000"/>
              <a:gd name="T61" fmla="*/ 2358 h 3000"/>
              <a:gd name="T62" fmla="*/ 1745 w 3000"/>
              <a:gd name="T63" fmla="*/ 1852 h 3000"/>
              <a:gd name="T64" fmla="*/ 2488 w 3000"/>
              <a:gd name="T65" fmla="*/ 1783 h 3000"/>
              <a:gd name="T66" fmla="*/ 2591 w 3000"/>
              <a:gd name="T67" fmla="*/ 2094 h 3000"/>
              <a:gd name="T68" fmla="*/ 2909 w 3000"/>
              <a:gd name="T69" fmla="*/ 2442 h 3000"/>
              <a:gd name="T70" fmla="*/ 2812 w 3000"/>
              <a:gd name="T71" fmla="*/ 2935 h 3000"/>
              <a:gd name="T72" fmla="*/ 1932 w 3000"/>
              <a:gd name="T73" fmla="*/ 580 h 3000"/>
              <a:gd name="T74" fmla="*/ 2448 w 3000"/>
              <a:gd name="T75" fmla="*/ 485 h 3000"/>
              <a:gd name="T76" fmla="*/ 2170 w 3000"/>
              <a:gd name="T77" fmla="*/ 1391 h 3000"/>
              <a:gd name="T78" fmla="*/ 1861 w 3000"/>
              <a:gd name="T79" fmla="*/ 1344 h 3000"/>
              <a:gd name="T80" fmla="*/ 1360 w 3000"/>
              <a:gd name="T81" fmla="*/ 1191 h 3000"/>
              <a:gd name="T82" fmla="*/ 1010 w 3000"/>
              <a:gd name="T83" fmla="*/ 831 h 3000"/>
              <a:gd name="T84" fmla="*/ 1103 w 3000"/>
              <a:gd name="T85" fmla="*/ 353 h 3000"/>
              <a:gd name="T86" fmla="*/ 735 w 3000"/>
              <a:gd name="T87" fmla="*/ 730 h 3000"/>
              <a:gd name="T88" fmla="*/ 443 w 3000"/>
              <a:gd name="T89" fmla="*/ 1725 h 3000"/>
              <a:gd name="T90" fmla="*/ 315 w 3000"/>
              <a:gd name="T91" fmla="*/ 2175 h 3000"/>
              <a:gd name="T92" fmla="*/ 170 w 3000"/>
              <a:gd name="T93" fmla="*/ 2648 h 3000"/>
              <a:gd name="T94" fmla="*/ 535 w 3000"/>
              <a:gd name="T95" fmla="*/ 2269 h 3000"/>
              <a:gd name="T96" fmla="*/ 1886 w 3000"/>
              <a:gd name="T97" fmla="*/ 2416 h 3000"/>
              <a:gd name="T98" fmla="*/ 1491 w 3000"/>
              <a:gd name="T99" fmla="*/ 2766 h 3000"/>
              <a:gd name="T100" fmla="*/ 1524 w 3000"/>
              <a:gd name="T101" fmla="*/ 1999 h 3000"/>
              <a:gd name="T102" fmla="*/ 1391 w 3000"/>
              <a:gd name="T103" fmla="*/ 2478 h 3000"/>
              <a:gd name="T104" fmla="*/ 1236 w 3000"/>
              <a:gd name="T105" fmla="*/ 2974 h 3000"/>
              <a:gd name="T106" fmla="*/ 889 w 3000"/>
              <a:gd name="T107" fmla="*/ 2609 h 3000"/>
              <a:gd name="T108" fmla="*/ 803 w 3000"/>
              <a:gd name="T109" fmla="*/ 2056 h 3000"/>
              <a:gd name="T110" fmla="*/ 449 w 3000"/>
              <a:gd name="T111" fmla="*/ 1681 h 3000"/>
              <a:gd name="T112" fmla="*/ 102 w 3000"/>
              <a:gd name="T113" fmla="*/ 1321 h 3000"/>
              <a:gd name="T114" fmla="*/ 243 w 3000"/>
              <a:gd name="T115" fmla="*/ 871 h 3000"/>
              <a:gd name="T116" fmla="*/ 713 w 3000"/>
              <a:gd name="T117" fmla="*/ 764 h 3000"/>
              <a:gd name="T118" fmla="*/ 1039 w 3000"/>
              <a:gd name="T119" fmla="*/ 1123 h 3000"/>
              <a:gd name="T120" fmla="*/ 1388 w 3000"/>
              <a:gd name="T121" fmla="*/ 1486 h 3000"/>
              <a:gd name="T122" fmla="*/ 2210 w 3000"/>
              <a:gd name="T123" fmla="*/ 1694 h 3000"/>
              <a:gd name="T124" fmla="*/ 1710 w 3000"/>
              <a:gd name="T125" fmla="*/ 153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00" h="3000">
                <a:moveTo>
                  <a:pt x="3000" y="2961"/>
                </a:moveTo>
                <a:cubicBezTo>
                  <a:pt x="2825" y="2911"/>
                  <a:pt x="2825" y="2911"/>
                  <a:pt x="2825" y="2911"/>
                </a:cubicBezTo>
                <a:cubicBezTo>
                  <a:pt x="2825" y="2911"/>
                  <a:pt x="2825" y="2911"/>
                  <a:pt x="2825" y="2911"/>
                </a:cubicBezTo>
                <a:cubicBezTo>
                  <a:pt x="2825" y="2910"/>
                  <a:pt x="2825" y="2910"/>
                  <a:pt x="2825" y="2909"/>
                </a:cubicBezTo>
                <a:cubicBezTo>
                  <a:pt x="2825" y="2909"/>
                  <a:pt x="2825" y="2909"/>
                  <a:pt x="2825" y="2908"/>
                </a:cubicBezTo>
                <a:cubicBezTo>
                  <a:pt x="2825" y="2908"/>
                  <a:pt x="2825" y="2907"/>
                  <a:pt x="2825" y="2906"/>
                </a:cubicBezTo>
                <a:cubicBezTo>
                  <a:pt x="2825" y="2906"/>
                  <a:pt x="2825" y="2906"/>
                  <a:pt x="2825" y="2905"/>
                </a:cubicBezTo>
                <a:cubicBezTo>
                  <a:pt x="2825" y="2905"/>
                  <a:pt x="2825" y="2905"/>
                  <a:pt x="2824" y="2905"/>
                </a:cubicBezTo>
                <a:cubicBezTo>
                  <a:pt x="2824" y="2904"/>
                  <a:pt x="2824" y="2904"/>
                  <a:pt x="2824" y="2903"/>
                </a:cubicBezTo>
                <a:cubicBezTo>
                  <a:pt x="2824" y="2903"/>
                  <a:pt x="2824" y="2903"/>
                  <a:pt x="2824" y="2903"/>
                </a:cubicBezTo>
                <a:cubicBezTo>
                  <a:pt x="2824" y="2903"/>
                  <a:pt x="2824" y="2903"/>
                  <a:pt x="2824" y="2902"/>
                </a:cubicBezTo>
                <a:cubicBezTo>
                  <a:pt x="2824" y="2902"/>
                  <a:pt x="2824" y="2901"/>
                  <a:pt x="2823" y="2901"/>
                </a:cubicBezTo>
                <a:cubicBezTo>
                  <a:pt x="2823" y="2900"/>
                  <a:pt x="2823" y="2900"/>
                  <a:pt x="2823" y="2900"/>
                </a:cubicBezTo>
                <a:cubicBezTo>
                  <a:pt x="2823" y="2900"/>
                  <a:pt x="2823" y="2899"/>
                  <a:pt x="2823" y="2899"/>
                </a:cubicBezTo>
                <a:cubicBezTo>
                  <a:pt x="2823" y="2899"/>
                  <a:pt x="2823" y="2898"/>
                  <a:pt x="2822" y="2898"/>
                </a:cubicBezTo>
                <a:cubicBezTo>
                  <a:pt x="2822" y="2898"/>
                  <a:pt x="2822" y="2898"/>
                  <a:pt x="2822" y="2897"/>
                </a:cubicBezTo>
                <a:cubicBezTo>
                  <a:pt x="2822" y="2897"/>
                  <a:pt x="2822" y="2897"/>
                  <a:pt x="2822" y="2897"/>
                </a:cubicBezTo>
                <a:cubicBezTo>
                  <a:pt x="2821" y="2896"/>
                  <a:pt x="2821" y="2896"/>
                  <a:pt x="2821" y="2895"/>
                </a:cubicBezTo>
                <a:cubicBezTo>
                  <a:pt x="2821" y="2895"/>
                  <a:pt x="2821" y="2895"/>
                  <a:pt x="2820" y="2895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4"/>
                  <a:pt x="2820" y="2894"/>
                </a:cubicBezTo>
                <a:cubicBezTo>
                  <a:pt x="2820" y="2894"/>
                  <a:pt x="2820" y="2893"/>
                  <a:pt x="2819" y="2893"/>
                </a:cubicBezTo>
                <a:cubicBezTo>
                  <a:pt x="2819" y="2893"/>
                  <a:pt x="2819" y="2893"/>
                  <a:pt x="2819" y="2892"/>
                </a:cubicBezTo>
                <a:cubicBezTo>
                  <a:pt x="2819" y="2892"/>
                  <a:pt x="2819" y="2892"/>
                  <a:pt x="2818" y="2892"/>
                </a:cubicBezTo>
                <a:cubicBezTo>
                  <a:pt x="2818" y="2891"/>
                  <a:pt x="2818" y="2891"/>
                  <a:pt x="2818" y="2891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90"/>
                </a:cubicBezTo>
                <a:cubicBezTo>
                  <a:pt x="2817" y="2890"/>
                  <a:pt x="2817" y="2890"/>
                  <a:pt x="2817" y="2889"/>
                </a:cubicBezTo>
                <a:cubicBezTo>
                  <a:pt x="2816" y="2889"/>
                  <a:pt x="2816" y="2889"/>
                  <a:pt x="2816" y="2889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5" y="2888"/>
                  <a:pt x="2815" y="2888"/>
                  <a:pt x="2815" y="2888"/>
                </a:cubicBezTo>
                <a:cubicBezTo>
                  <a:pt x="2814" y="2887"/>
                  <a:pt x="2814" y="2887"/>
                  <a:pt x="2813" y="2887"/>
                </a:cubicBezTo>
                <a:cubicBezTo>
                  <a:pt x="2813" y="2886"/>
                  <a:pt x="2813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6"/>
                  <a:pt x="2812" y="2886"/>
                  <a:pt x="2812" y="2886"/>
                </a:cubicBezTo>
                <a:cubicBezTo>
                  <a:pt x="2812" y="2885"/>
                  <a:pt x="2811" y="2885"/>
                  <a:pt x="2811" y="2885"/>
                </a:cubicBezTo>
                <a:cubicBezTo>
                  <a:pt x="2811" y="2885"/>
                  <a:pt x="2810" y="2885"/>
                  <a:pt x="2810" y="2884"/>
                </a:cubicBezTo>
                <a:cubicBezTo>
                  <a:pt x="2809" y="2884"/>
                  <a:pt x="2809" y="2884"/>
                  <a:pt x="2808" y="2884"/>
                </a:cubicBezTo>
                <a:cubicBezTo>
                  <a:pt x="2808" y="2883"/>
                  <a:pt x="2808" y="2883"/>
                  <a:pt x="2807" y="2883"/>
                </a:cubicBezTo>
                <a:cubicBezTo>
                  <a:pt x="2807" y="2883"/>
                  <a:pt x="2807" y="2883"/>
                  <a:pt x="2807" y="2883"/>
                </a:cubicBezTo>
                <a:cubicBezTo>
                  <a:pt x="2806" y="2883"/>
                  <a:pt x="2806" y="2883"/>
                  <a:pt x="2806" y="2882"/>
                </a:cubicBezTo>
                <a:cubicBezTo>
                  <a:pt x="2805" y="2882"/>
                  <a:pt x="2805" y="2882"/>
                  <a:pt x="2804" y="2882"/>
                </a:cubicBezTo>
                <a:cubicBezTo>
                  <a:pt x="2804" y="2882"/>
                  <a:pt x="2804" y="2882"/>
                  <a:pt x="2803" y="2882"/>
                </a:cubicBezTo>
                <a:cubicBezTo>
                  <a:pt x="2803" y="2882"/>
                  <a:pt x="2803" y="2882"/>
                  <a:pt x="2803" y="2882"/>
                </a:cubicBezTo>
                <a:cubicBezTo>
                  <a:pt x="2803" y="2881"/>
                  <a:pt x="2802" y="2881"/>
                  <a:pt x="2802" y="2881"/>
                </a:cubicBezTo>
                <a:cubicBezTo>
                  <a:pt x="2802" y="2881"/>
                  <a:pt x="2801" y="2881"/>
                  <a:pt x="2801" y="2881"/>
                </a:cubicBezTo>
                <a:cubicBezTo>
                  <a:pt x="2801" y="2881"/>
                  <a:pt x="2801" y="2881"/>
                  <a:pt x="2800" y="2881"/>
                </a:cubicBezTo>
                <a:cubicBezTo>
                  <a:pt x="2800" y="2881"/>
                  <a:pt x="2799" y="2881"/>
                  <a:pt x="2798" y="2881"/>
                </a:cubicBezTo>
                <a:cubicBezTo>
                  <a:pt x="2798" y="2881"/>
                  <a:pt x="2798" y="2881"/>
                  <a:pt x="2797" y="2880"/>
                </a:cubicBezTo>
                <a:cubicBezTo>
                  <a:pt x="2797" y="2880"/>
                  <a:pt x="2796" y="2880"/>
                  <a:pt x="2796" y="2880"/>
                </a:cubicBezTo>
                <a:cubicBezTo>
                  <a:pt x="2796" y="2880"/>
                  <a:pt x="2796" y="2880"/>
                  <a:pt x="2796" y="2880"/>
                </a:cubicBezTo>
                <a:cubicBezTo>
                  <a:pt x="2740" y="2655"/>
                  <a:pt x="2740" y="2655"/>
                  <a:pt x="2740" y="2655"/>
                </a:cubicBezTo>
                <a:cubicBezTo>
                  <a:pt x="2741" y="2654"/>
                  <a:pt x="2741" y="2654"/>
                  <a:pt x="2741" y="2654"/>
                </a:cubicBezTo>
                <a:cubicBezTo>
                  <a:pt x="2742" y="2654"/>
                  <a:pt x="2742" y="2654"/>
                  <a:pt x="2742" y="2654"/>
                </a:cubicBezTo>
                <a:cubicBezTo>
                  <a:pt x="2743" y="2653"/>
                  <a:pt x="2745" y="2651"/>
                  <a:pt x="2746" y="2650"/>
                </a:cubicBezTo>
                <a:cubicBezTo>
                  <a:pt x="2746" y="2650"/>
                  <a:pt x="2746" y="2650"/>
                  <a:pt x="2746" y="2650"/>
                </a:cubicBezTo>
                <a:cubicBezTo>
                  <a:pt x="2746" y="2650"/>
                  <a:pt x="2747" y="2650"/>
                  <a:pt x="2747" y="2650"/>
                </a:cubicBezTo>
                <a:cubicBezTo>
                  <a:pt x="2748" y="2649"/>
                  <a:pt x="2749" y="2647"/>
                  <a:pt x="2750" y="2646"/>
                </a:cubicBezTo>
                <a:cubicBezTo>
                  <a:pt x="2750" y="2645"/>
                  <a:pt x="2750" y="2645"/>
                  <a:pt x="2751" y="2645"/>
                </a:cubicBezTo>
                <a:cubicBezTo>
                  <a:pt x="2751" y="2644"/>
                  <a:pt x="2752" y="2642"/>
                  <a:pt x="2753" y="2641"/>
                </a:cubicBezTo>
                <a:cubicBezTo>
                  <a:pt x="2753" y="2640"/>
                  <a:pt x="2753" y="2640"/>
                  <a:pt x="2753" y="2640"/>
                </a:cubicBezTo>
                <a:cubicBezTo>
                  <a:pt x="2754" y="2638"/>
                  <a:pt x="2754" y="2637"/>
                  <a:pt x="2755" y="2635"/>
                </a:cubicBezTo>
                <a:cubicBezTo>
                  <a:pt x="2755" y="2635"/>
                  <a:pt x="2755" y="2635"/>
                  <a:pt x="2755" y="2634"/>
                </a:cubicBezTo>
                <a:cubicBezTo>
                  <a:pt x="2755" y="2633"/>
                  <a:pt x="2755" y="2631"/>
                  <a:pt x="2756" y="2629"/>
                </a:cubicBezTo>
                <a:cubicBezTo>
                  <a:pt x="2756" y="2629"/>
                  <a:pt x="2756" y="2629"/>
                  <a:pt x="2756" y="2629"/>
                </a:cubicBezTo>
                <a:cubicBezTo>
                  <a:pt x="2756" y="2627"/>
                  <a:pt x="2755" y="2625"/>
                  <a:pt x="2755" y="2624"/>
                </a:cubicBezTo>
                <a:cubicBezTo>
                  <a:pt x="2755" y="2623"/>
                  <a:pt x="2755" y="2623"/>
                  <a:pt x="2755" y="2623"/>
                </a:cubicBezTo>
                <a:cubicBezTo>
                  <a:pt x="2755" y="2622"/>
                  <a:pt x="2755" y="2622"/>
                  <a:pt x="2755" y="2621"/>
                </a:cubicBezTo>
                <a:cubicBezTo>
                  <a:pt x="2754" y="2620"/>
                  <a:pt x="2754" y="2619"/>
                  <a:pt x="2754" y="2618"/>
                </a:cubicBezTo>
                <a:cubicBezTo>
                  <a:pt x="2754" y="2618"/>
                  <a:pt x="2754" y="2618"/>
                  <a:pt x="2753" y="2617"/>
                </a:cubicBezTo>
                <a:cubicBezTo>
                  <a:pt x="2753" y="2616"/>
                  <a:pt x="2753" y="2615"/>
                  <a:pt x="2752" y="2614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0" y="2453"/>
                  <a:pt x="2920" y="2453"/>
                  <a:pt x="2920" y="2453"/>
                </a:cubicBezTo>
                <a:cubicBezTo>
                  <a:pt x="2921" y="2454"/>
                  <a:pt x="2921" y="2454"/>
                  <a:pt x="2922" y="2454"/>
                </a:cubicBezTo>
                <a:cubicBezTo>
                  <a:pt x="2922" y="2454"/>
                  <a:pt x="2923" y="2455"/>
                  <a:pt x="2923" y="2455"/>
                </a:cubicBezTo>
                <a:cubicBezTo>
                  <a:pt x="2923" y="2455"/>
                  <a:pt x="2923" y="2455"/>
                  <a:pt x="2923" y="2455"/>
                </a:cubicBezTo>
                <a:cubicBezTo>
                  <a:pt x="2924" y="2455"/>
                  <a:pt x="2924" y="2455"/>
                  <a:pt x="2924" y="2455"/>
                </a:cubicBezTo>
                <a:cubicBezTo>
                  <a:pt x="2925" y="2455"/>
                  <a:pt x="2925" y="2456"/>
                  <a:pt x="2926" y="2456"/>
                </a:cubicBezTo>
                <a:cubicBezTo>
                  <a:pt x="2926" y="2456"/>
                  <a:pt x="2926" y="2456"/>
                  <a:pt x="2927" y="2456"/>
                </a:cubicBezTo>
                <a:cubicBezTo>
                  <a:pt x="2927" y="2456"/>
                  <a:pt x="2927" y="2456"/>
                  <a:pt x="2927" y="2456"/>
                </a:cubicBezTo>
                <a:cubicBezTo>
                  <a:pt x="2928" y="2456"/>
                  <a:pt x="2928" y="2456"/>
                  <a:pt x="2928" y="2457"/>
                </a:cubicBezTo>
                <a:cubicBezTo>
                  <a:pt x="2929" y="2457"/>
                  <a:pt x="2929" y="2457"/>
                  <a:pt x="2929" y="2457"/>
                </a:cubicBezTo>
                <a:cubicBezTo>
                  <a:pt x="2929" y="2457"/>
                  <a:pt x="2930" y="2457"/>
                  <a:pt x="2930" y="2457"/>
                </a:cubicBezTo>
                <a:cubicBezTo>
                  <a:pt x="2931" y="2457"/>
                  <a:pt x="2931" y="2457"/>
                  <a:pt x="2932" y="2457"/>
                </a:cubicBezTo>
                <a:cubicBezTo>
                  <a:pt x="2932" y="2457"/>
                  <a:pt x="2932" y="2457"/>
                  <a:pt x="2933" y="2457"/>
                </a:cubicBezTo>
                <a:cubicBezTo>
                  <a:pt x="2933" y="2457"/>
                  <a:pt x="2933" y="2457"/>
                  <a:pt x="2933" y="2457"/>
                </a:cubicBezTo>
                <a:cubicBezTo>
                  <a:pt x="2933" y="2457"/>
                  <a:pt x="2934" y="2457"/>
                  <a:pt x="2934" y="2457"/>
                </a:cubicBezTo>
                <a:cubicBezTo>
                  <a:pt x="2934" y="2457"/>
                  <a:pt x="2935" y="2457"/>
                  <a:pt x="2935" y="2457"/>
                </a:cubicBezTo>
                <a:cubicBezTo>
                  <a:pt x="2935" y="2457"/>
                  <a:pt x="2936" y="2457"/>
                  <a:pt x="2936" y="2457"/>
                </a:cubicBezTo>
                <a:cubicBezTo>
                  <a:pt x="2936" y="2457"/>
                  <a:pt x="2937" y="2457"/>
                  <a:pt x="2937" y="2457"/>
                </a:cubicBezTo>
                <a:cubicBezTo>
                  <a:pt x="2938" y="2457"/>
                  <a:pt x="2938" y="2457"/>
                  <a:pt x="2939" y="2457"/>
                </a:cubicBezTo>
                <a:cubicBezTo>
                  <a:pt x="2939" y="2457"/>
                  <a:pt x="2939" y="2457"/>
                  <a:pt x="2939" y="2457"/>
                </a:cubicBezTo>
                <a:cubicBezTo>
                  <a:pt x="2939" y="2457"/>
                  <a:pt x="2940" y="2457"/>
                  <a:pt x="2940" y="2457"/>
                </a:cubicBezTo>
                <a:cubicBezTo>
                  <a:pt x="2940" y="2457"/>
                  <a:pt x="2940" y="2457"/>
                  <a:pt x="2940" y="2457"/>
                </a:cubicBezTo>
                <a:cubicBezTo>
                  <a:pt x="2941" y="2457"/>
                  <a:pt x="2941" y="2457"/>
                  <a:pt x="2942" y="2457"/>
                </a:cubicBezTo>
                <a:cubicBezTo>
                  <a:pt x="2942" y="2456"/>
                  <a:pt x="2942" y="2456"/>
                  <a:pt x="2942" y="2456"/>
                </a:cubicBezTo>
                <a:cubicBezTo>
                  <a:pt x="2942" y="2456"/>
                  <a:pt x="2943" y="2456"/>
                  <a:pt x="2943" y="2456"/>
                </a:cubicBezTo>
                <a:cubicBezTo>
                  <a:pt x="2944" y="2456"/>
                  <a:pt x="2944" y="2456"/>
                  <a:pt x="2945" y="2456"/>
                </a:cubicBezTo>
                <a:cubicBezTo>
                  <a:pt x="2945" y="2456"/>
                  <a:pt x="2945" y="2456"/>
                  <a:pt x="2946" y="2455"/>
                </a:cubicBezTo>
                <a:cubicBezTo>
                  <a:pt x="2946" y="2455"/>
                  <a:pt x="2946" y="2455"/>
                  <a:pt x="2946" y="2455"/>
                </a:cubicBezTo>
                <a:cubicBezTo>
                  <a:pt x="2946" y="2455"/>
                  <a:pt x="2947" y="2455"/>
                  <a:pt x="2947" y="2455"/>
                </a:cubicBezTo>
                <a:cubicBezTo>
                  <a:pt x="2948" y="2454"/>
                  <a:pt x="2948" y="2454"/>
                  <a:pt x="2949" y="2454"/>
                </a:cubicBezTo>
                <a:cubicBezTo>
                  <a:pt x="2949" y="2454"/>
                  <a:pt x="2950" y="2454"/>
                  <a:pt x="2950" y="2453"/>
                </a:cubicBezTo>
                <a:cubicBezTo>
                  <a:pt x="2950" y="2453"/>
                  <a:pt x="2951" y="2453"/>
                  <a:pt x="2951" y="2453"/>
                </a:cubicBezTo>
                <a:cubicBezTo>
                  <a:pt x="2951" y="2453"/>
                  <a:pt x="2951" y="2453"/>
                  <a:pt x="2951" y="2453"/>
                </a:cubicBezTo>
                <a:cubicBezTo>
                  <a:pt x="2951" y="2453"/>
                  <a:pt x="2951" y="2452"/>
                  <a:pt x="2951" y="2452"/>
                </a:cubicBezTo>
                <a:cubicBezTo>
                  <a:pt x="2952" y="2452"/>
                  <a:pt x="2952" y="2452"/>
                  <a:pt x="2952" y="2452"/>
                </a:cubicBezTo>
                <a:cubicBezTo>
                  <a:pt x="2953" y="2451"/>
                  <a:pt x="2953" y="2451"/>
                  <a:pt x="2954" y="2451"/>
                </a:cubicBezTo>
                <a:cubicBezTo>
                  <a:pt x="2954" y="2451"/>
                  <a:pt x="2954" y="2450"/>
                  <a:pt x="2955" y="2450"/>
                </a:cubicBezTo>
                <a:cubicBezTo>
                  <a:pt x="2955" y="2450"/>
                  <a:pt x="2955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9"/>
                  <a:pt x="2956" y="2449"/>
                </a:cubicBezTo>
                <a:cubicBezTo>
                  <a:pt x="2956" y="2449"/>
                  <a:pt x="2956" y="2448"/>
                  <a:pt x="2957" y="2448"/>
                </a:cubicBezTo>
                <a:cubicBezTo>
                  <a:pt x="2957" y="2448"/>
                  <a:pt x="2957" y="2447"/>
                  <a:pt x="2958" y="2447"/>
                </a:cubicBezTo>
                <a:cubicBezTo>
                  <a:pt x="2958" y="2447"/>
                  <a:pt x="2958" y="2446"/>
                  <a:pt x="2959" y="2446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59" y="2445"/>
                  <a:pt x="2959" y="2445"/>
                  <a:pt x="2959" y="2445"/>
                </a:cubicBezTo>
                <a:cubicBezTo>
                  <a:pt x="2960" y="2444"/>
                  <a:pt x="2960" y="2444"/>
                  <a:pt x="2960" y="2444"/>
                </a:cubicBezTo>
                <a:cubicBezTo>
                  <a:pt x="2960" y="2444"/>
                  <a:pt x="2960" y="2444"/>
                  <a:pt x="2960" y="2443"/>
                </a:cubicBezTo>
                <a:cubicBezTo>
                  <a:pt x="2960" y="2443"/>
                  <a:pt x="2960" y="2443"/>
                  <a:pt x="2960" y="2443"/>
                </a:cubicBezTo>
                <a:cubicBezTo>
                  <a:pt x="3000" y="2454"/>
                  <a:pt x="3000" y="2454"/>
                  <a:pt x="3000" y="2454"/>
                </a:cubicBezTo>
                <a:cubicBezTo>
                  <a:pt x="3000" y="2438"/>
                  <a:pt x="3000" y="2438"/>
                  <a:pt x="3000" y="243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8"/>
                  <a:pt x="2965" y="2428"/>
                  <a:pt x="2965" y="2428"/>
                </a:cubicBezTo>
                <a:cubicBezTo>
                  <a:pt x="2965" y="2427"/>
                  <a:pt x="2965" y="2427"/>
                  <a:pt x="2965" y="2427"/>
                </a:cubicBezTo>
                <a:cubicBezTo>
                  <a:pt x="2965" y="2426"/>
                  <a:pt x="2965" y="2426"/>
                  <a:pt x="2965" y="2425"/>
                </a:cubicBezTo>
                <a:cubicBezTo>
                  <a:pt x="2965" y="2425"/>
                  <a:pt x="2965" y="2424"/>
                  <a:pt x="2965" y="2424"/>
                </a:cubicBezTo>
                <a:cubicBezTo>
                  <a:pt x="2965" y="2423"/>
                  <a:pt x="2965" y="2423"/>
                  <a:pt x="2965" y="2423"/>
                </a:cubicBezTo>
                <a:cubicBezTo>
                  <a:pt x="2964" y="2422"/>
                  <a:pt x="2964" y="2422"/>
                  <a:pt x="2964" y="2422"/>
                </a:cubicBezTo>
                <a:cubicBezTo>
                  <a:pt x="2964" y="2422"/>
                  <a:pt x="2964" y="2421"/>
                  <a:pt x="2964" y="2421"/>
                </a:cubicBezTo>
                <a:cubicBezTo>
                  <a:pt x="2964" y="2421"/>
                  <a:pt x="2964" y="2420"/>
                  <a:pt x="2964" y="2420"/>
                </a:cubicBezTo>
                <a:cubicBezTo>
                  <a:pt x="2964" y="2420"/>
                  <a:pt x="2964" y="2420"/>
                  <a:pt x="2964" y="2419"/>
                </a:cubicBezTo>
                <a:cubicBezTo>
                  <a:pt x="2964" y="2419"/>
                  <a:pt x="2963" y="2418"/>
                  <a:pt x="2963" y="2418"/>
                </a:cubicBezTo>
                <a:cubicBezTo>
                  <a:pt x="2963" y="2418"/>
                  <a:pt x="2963" y="2417"/>
                  <a:pt x="2963" y="2417"/>
                </a:cubicBezTo>
                <a:cubicBezTo>
                  <a:pt x="2963" y="2417"/>
                  <a:pt x="2963" y="2417"/>
                  <a:pt x="2963" y="2416"/>
                </a:cubicBezTo>
                <a:cubicBezTo>
                  <a:pt x="2963" y="2416"/>
                  <a:pt x="2962" y="2416"/>
                  <a:pt x="2962" y="2415"/>
                </a:cubicBezTo>
                <a:cubicBezTo>
                  <a:pt x="2962" y="2415"/>
                  <a:pt x="2962" y="2414"/>
                  <a:pt x="2962" y="2414"/>
                </a:cubicBezTo>
                <a:cubicBezTo>
                  <a:pt x="2961" y="2413"/>
                  <a:pt x="2961" y="2413"/>
                  <a:pt x="2961" y="2413"/>
                </a:cubicBezTo>
                <a:cubicBezTo>
                  <a:pt x="2961" y="2412"/>
                  <a:pt x="2961" y="2412"/>
                  <a:pt x="2960" y="2412"/>
                </a:cubicBezTo>
                <a:cubicBezTo>
                  <a:pt x="2960" y="2412"/>
                  <a:pt x="2960" y="2411"/>
                  <a:pt x="2960" y="2411"/>
                </a:cubicBezTo>
                <a:cubicBezTo>
                  <a:pt x="2960" y="2411"/>
                  <a:pt x="2960" y="2411"/>
                  <a:pt x="2960" y="2411"/>
                </a:cubicBezTo>
                <a:cubicBezTo>
                  <a:pt x="2960" y="2411"/>
                  <a:pt x="2960" y="2411"/>
                  <a:pt x="2959" y="2410"/>
                </a:cubicBezTo>
                <a:cubicBezTo>
                  <a:pt x="2959" y="2410"/>
                  <a:pt x="2959" y="2409"/>
                  <a:pt x="2958" y="2409"/>
                </a:cubicBezTo>
                <a:cubicBezTo>
                  <a:pt x="2958" y="2409"/>
                  <a:pt x="2958" y="2408"/>
                  <a:pt x="2958" y="2408"/>
                </a:cubicBezTo>
                <a:cubicBezTo>
                  <a:pt x="2957" y="2408"/>
                  <a:pt x="2957" y="2407"/>
                  <a:pt x="2957" y="2407"/>
                </a:cubicBezTo>
                <a:cubicBezTo>
                  <a:pt x="2957" y="2407"/>
                  <a:pt x="2957" y="2407"/>
                  <a:pt x="2957" y="2407"/>
                </a:cubicBezTo>
                <a:cubicBezTo>
                  <a:pt x="2957" y="2407"/>
                  <a:pt x="2956" y="2407"/>
                  <a:pt x="2956" y="2407"/>
                </a:cubicBezTo>
                <a:cubicBezTo>
                  <a:pt x="2956" y="2406"/>
                  <a:pt x="2956" y="2406"/>
                  <a:pt x="2956" y="2406"/>
                </a:cubicBezTo>
                <a:cubicBezTo>
                  <a:pt x="2955" y="2405"/>
                  <a:pt x="2955" y="2405"/>
                  <a:pt x="2955" y="2405"/>
                </a:cubicBezTo>
                <a:cubicBezTo>
                  <a:pt x="2954" y="2404"/>
                  <a:pt x="2954" y="2404"/>
                  <a:pt x="2953" y="2404"/>
                </a:cubicBezTo>
                <a:cubicBezTo>
                  <a:pt x="2953" y="2404"/>
                  <a:pt x="2953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2" y="2403"/>
                  <a:pt x="2952" y="2403"/>
                </a:cubicBezTo>
                <a:cubicBezTo>
                  <a:pt x="2952" y="2403"/>
                  <a:pt x="2951" y="2402"/>
                  <a:pt x="2951" y="2402"/>
                </a:cubicBezTo>
                <a:cubicBezTo>
                  <a:pt x="2951" y="2402"/>
                  <a:pt x="2950" y="2402"/>
                  <a:pt x="2950" y="2402"/>
                </a:cubicBezTo>
                <a:cubicBezTo>
                  <a:pt x="2949" y="2401"/>
                  <a:pt x="2949" y="2401"/>
                  <a:pt x="2948" y="2401"/>
                </a:cubicBezTo>
                <a:cubicBezTo>
                  <a:pt x="2948" y="2401"/>
                  <a:pt x="2948" y="2400"/>
                  <a:pt x="2947" y="2400"/>
                </a:cubicBezTo>
                <a:cubicBezTo>
                  <a:pt x="2947" y="2400"/>
                  <a:pt x="2947" y="2400"/>
                  <a:pt x="2947" y="2400"/>
                </a:cubicBezTo>
                <a:cubicBezTo>
                  <a:pt x="2946" y="2400"/>
                  <a:pt x="2946" y="2400"/>
                  <a:pt x="2946" y="2400"/>
                </a:cubicBezTo>
                <a:cubicBezTo>
                  <a:pt x="2945" y="2399"/>
                  <a:pt x="2945" y="2399"/>
                  <a:pt x="2944" y="2399"/>
                </a:cubicBezTo>
                <a:cubicBezTo>
                  <a:pt x="2944" y="2399"/>
                  <a:pt x="2944" y="2399"/>
                  <a:pt x="2943" y="2399"/>
                </a:cubicBezTo>
                <a:cubicBezTo>
                  <a:pt x="2943" y="2399"/>
                  <a:pt x="2943" y="2399"/>
                  <a:pt x="2943" y="2399"/>
                </a:cubicBezTo>
                <a:cubicBezTo>
                  <a:pt x="2943" y="2399"/>
                  <a:pt x="2942" y="2398"/>
                  <a:pt x="2942" y="2398"/>
                </a:cubicBezTo>
                <a:cubicBezTo>
                  <a:pt x="2941" y="2398"/>
                  <a:pt x="2941" y="2398"/>
                  <a:pt x="2941" y="2398"/>
                </a:cubicBezTo>
                <a:cubicBezTo>
                  <a:pt x="2941" y="2398"/>
                  <a:pt x="2940" y="2398"/>
                  <a:pt x="2940" y="2398"/>
                </a:cubicBezTo>
                <a:cubicBezTo>
                  <a:pt x="2940" y="2398"/>
                  <a:pt x="2939" y="2398"/>
                  <a:pt x="2938" y="2398"/>
                </a:cubicBezTo>
                <a:cubicBezTo>
                  <a:pt x="2938" y="2398"/>
                  <a:pt x="2938" y="2398"/>
                  <a:pt x="2937" y="2398"/>
                </a:cubicBezTo>
                <a:cubicBezTo>
                  <a:pt x="2937" y="2398"/>
                  <a:pt x="2936" y="2398"/>
                  <a:pt x="2936" y="2398"/>
                </a:cubicBezTo>
                <a:cubicBezTo>
                  <a:pt x="2936" y="2398"/>
                  <a:pt x="2936" y="2398"/>
                  <a:pt x="2936" y="2398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0" y="2172"/>
                  <a:pt x="2880" y="2172"/>
                  <a:pt x="2880" y="2172"/>
                </a:cubicBezTo>
                <a:cubicBezTo>
                  <a:pt x="2881" y="2171"/>
                  <a:pt x="2881" y="2171"/>
                  <a:pt x="2881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1"/>
                  <a:pt x="2882" y="2171"/>
                  <a:pt x="2882" y="2171"/>
                </a:cubicBezTo>
                <a:cubicBezTo>
                  <a:pt x="2882" y="2170"/>
                  <a:pt x="2883" y="2170"/>
                  <a:pt x="2883" y="2170"/>
                </a:cubicBezTo>
                <a:cubicBezTo>
                  <a:pt x="2883" y="2170"/>
                  <a:pt x="2884" y="2169"/>
                  <a:pt x="2884" y="2169"/>
                </a:cubicBezTo>
                <a:cubicBezTo>
                  <a:pt x="2885" y="2169"/>
                  <a:pt x="2885" y="2168"/>
                  <a:pt x="2885" y="2168"/>
                </a:cubicBezTo>
                <a:cubicBezTo>
                  <a:pt x="2886" y="2168"/>
                  <a:pt x="2886" y="2168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6" y="2167"/>
                  <a:pt x="2886" y="2167"/>
                  <a:pt x="2886" y="2167"/>
                </a:cubicBezTo>
                <a:cubicBezTo>
                  <a:pt x="2887" y="2167"/>
                  <a:pt x="2887" y="2166"/>
                  <a:pt x="2887" y="2166"/>
                </a:cubicBezTo>
                <a:cubicBezTo>
                  <a:pt x="2888" y="2166"/>
                  <a:pt x="2888" y="2165"/>
                  <a:pt x="2888" y="2165"/>
                </a:cubicBezTo>
                <a:cubicBezTo>
                  <a:pt x="2889" y="2165"/>
                  <a:pt x="2889" y="2164"/>
                  <a:pt x="2889" y="2164"/>
                </a:cubicBezTo>
                <a:cubicBezTo>
                  <a:pt x="2889" y="2164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3"/>
                </a:cubicBezTo>
                <a:cubicBezTo>
                  <a:pt x="2890" y="2163"/>
                  <a:pt x="2890" y="2163"/>
                  <a:pt x="2890" y="2162"/>
                </a:cubicBezTo>
                <a:cubicBezTo>
                  <a:pt x="2891" y="2162"/>
                  <a:pt x="2891" y="2162"/>
                  <a:pt x="2891" y="2161"/>
                </a:cubicBezTo>
                <a:cubicBezTo>
                  <a:pt x="2891" y="2161"/>
                  <a:pt x="2891" y="2161"/>
                  <a:pt x="2892" y="2160"/>
                </a:cubicBezTo>
                <a:cubicBezTo>
                  <a:pt x="2892" y="2160"/>
                  <a:pt x="2892" y="2159"/>
                  <a:pt x="2892" y="2159"/>
                </a:cubicBezTo>
                <a:cubicBezTo>
                  <a:pt x="2893" y="2159"/>
                  <a:pt x="2893" y="2158"/>
                  <a:pt x="2893" y="2158"/>
                </a:cubicBezTo>
                <a:cubicBezTo>
                  <a:pt x="2893" y="2158"/>
                  <a:pt x="2893" y="2157"/>
                  <a:pt x="2893" y="2157"/>
                </a:cubicBezTo>
                <a:cubicBezTo>
                  <a:pt x="2893" y="2157"/>
                  <a:pt x="2893" y="2157"/>
                  <a:pt x="2893" y="2156"/>
                </a:cubicBezTo>
                <a:cubicBezTo>
                  <a:pt x="2894" y="2156"/>
                  <a:pt x="2894" y="2155"/>
                  <a:pt x="2894" y="2155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4" y="2154"/>
                  <a:pt x="2894" y="2154"/>
                  <a:pt x="2894" y="2154"/>
                </a:cubicBezTo>
                <a:cubicBezTo>
                  <a:pt x="2895" y="2153"/>
                  <a:pt x="2895" y="2153"/>
                  <a:pt x="2895" y="2152"/>
                </a:cubicBezTo>
                <a:cubicBezTo>
                  <a:pt x="2895" y="2152"/>
                  <a:pt x="2895" y="2152"/>
                  <a:pt x="2895" y="2152"/>
                </a:cubicBezTo>
                <a:cubicBezTo>
                  <a:pt x="2895" y="2151"/>
                  <a:pt x="2895" y="2151"/>
                  <a:pt x="2895" y="2151"/>
                </a:cubicBezTo>
                <a:cubicBezTo>
                  <a:pt x="2895" y="2150"/>
                  <a:pt x="2895" y="2150"/>
                  <a:pt x="2895" y="2149"/>
                </a:cubicBezTo>
                <a:cubicBezTo>
                  <a:pt x="2895" y="2149"/>
                  <a:pt x="2895" y="2148"/>
                  <a:pt x="2895" y="2148"/>
                </a:cubicBezTo>
                <a:cubicBezTo>
                  <a:pt x="2895" y="2147"/>
                  <a:pt x="2895" y="2147"/>
                  <a:pt x="2895" y="2146"/>
                </a:cubicBezTo>
                <a:cubicBezTo>
                  <a:pt x="2895" y="2146"/>
                  <a:pt x="2895" y="2146"/>
                  <a:pt x="2895" y="2146"/>
                </a:cubicBezTo>
                <a:cubicBezTo>
                  <a:pt x="2895" y="2146"/>
                  <a:pt x="2895" y="2145"/>
                  <a:pt x="2895" y="2145"/>
                </a:cubicBezTo>
                <a:cubicBezTo>
                  <a:pt x="2895" y="2144"/>
                  <a:pt x="2895" y="2144"/>
                  <a:pt x="2895" y="2144"/>
                </a:cubicBezTo>
                <a:cubicBezTo>
                  <a:pt x="2895" y="2143"/>
                  <a:pt x="2895" y="2142"/>
                  <a:pt x="2895" y="2142"/>
                </a:cubicBezTo>
                <a:cubicBezTo>
                  <a:pt x="2895" y="2141"/>
                  <a:pt x="2895" y="2141"/>
                  <a:pt x="2895" y="2141"/>
                </a:cubicBezTo>
                <a:cubicBezTo>
                  <a:pt x="2895" y="2141"/>
                  <a:pt x="2895" y="2140"/>
                  <a:pt x="2895" y="2140"/>
                </a:cubicBezTo>
                <a:cubicBezTo>
                  <a:pt x="2895" y="2140"/>
                  <a:pt x="2895" y="2139"/>
                  <a:pt x="2895" y="2139"/>
                </a:cubicBezTo>
                <a:cubicBezTo>
                  <a:pt x="2895" y="2139"/>
                  <a:pt x="2895" y="2139"/>
                  <a:pt x="2895" y="2138"/>
                </a:cubicBezTo>
                <a:cubicBezTo>
                  <a:pt x="2895" y="2138"/>
                  <a:pt x="2894" y="2138"/>
                  <a:pt x="2894" y="2138"/>
                </a:cubicBezTo>
                <a:cubicBezTo>
                  <a:pt x="2894" y="2137"/>
                  <a:pt x="2894" y="2137"/>
                  <a:pt x="2894" y="2136"/>
                </a:cubicBezTo>
                <a:cubicBezTo>
                  <a:pt x="2894" y="2136"/>
                  <a:pt x="2894" y="2135"/>
                  <a:pt x="2894" y="2135"/>
                </a:cubicBezTo>
                <a:cubicBezTo>
                  <a:pt x="2894" y="2135"/>
                  <a:pt x="2893" y="2135"/>
                  <a:pt x="2893" y="2135"/>
                </a:cubicBezTo>
                <a:cubicBezTo>
                  <a:pt x="2893" y="2134"/>
                  <a:pt x="2893" y="2134"/>
                  <a:pt x="2893" y="2133"/>
                </a:cubicBezTo>
                <a:cubicBezTo>
                  <a:pt x="2893" y="2133"/>
                  <a:pt x="2892" y="2132"/>
                  <a:pt x="2892" y="2132"/>
                </a:cubicBezTo>
                <a:cubicBezTo>
                  <a:pt x="2892" y="2132"/>
                  <a:pt x="2892" y="2132"/>
                  <a:pt x="2892" y="2131"/>
                </a:cubicBezTo>
                <a:cubicBezTo>
                  <a:pt x="3000" y="2028"/>
                  <a:pt x="3000" y="2028"/>
                  <a:pt x="3000" y="2028"/>
                </a:cubicBezTo>
                <a:cubicBezTo>
                  <a:pt x="3000" y="2006"/>
                  <a:pt x="3000" y="2006"/>
                  <a:pt x="3000" y="2006"/>
                </a:cubicBezTo>
                <a:cubicBezTo>
                  <a:pt x="2881" y="2120"/>
                  <a:pt x="2881" y="2120"/>
                  <a:pt x="2881" y="2120"/>
                </a:cubicBezTo>
                <a:cubicBezTo>
                  <a:pt x="2881" y="2120"/>
                  <a:pt x="2881" y="2120"/>
                  <a:pt x="2880" y="2120"/>
                </a:cubicBezTo>
                <a:cubicBezTo>
                  <a:pt x="2880" y="2119"/>
                  <a:pt x="2879" y="2119"/>
                  <a:pt x="2879" y="2119"/>
                </a:cubicBezTo>
                <a:cubicBezTo>
                  <a:pt x="2879" y="2119"/>
                  <a:pt x="2878" y="2119"/>
                  <a:pt x="2878" y="2118"/>
                </a:cubicBezTo>
                <a:cubicBezTo>
                  <a:pt x="2878" y="2118"/>
                  <a:pt x="2877" y="2118"/>
                  <a:pt x="2877" y="2118"/>
                </a:cubicBezTo>
                <a:cubicBezTo>
                  <a:pt x="2877" y="2118"/>
                  <a:pt x="2877" y="2118"/>
                  <a:pt x="2876" y="2118"/>
                </a:cubicBezTo>
                <a:cubicBezTo>
                  <a:pt x="2876" y="2118"/>
                  <a:pt x="2875" y="2117"/>
                  <a:pt x="2875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4" y="2117"/>
                  <a:pt x="2874" y="2117"/>
                  <a:pt x="2874" y="2117"/>
                </a:cubicBezTo>
                <a:cubicBezTo>
                  <a:pt x="2873" y="2117"/>
                  <a:pt x="2873" y="2117"/>
                  <a:pt x="2872" y="2117"/>
                </a:cubicBezTo>
                <a:cubicBezTo>
                  <a:pt x="2872" y="2116"/>
                  <a:pt x="2872" y="2116"/>
                  <a:pt x="2872" y="2116"/>
                </a:cubicBezTo>
                <a:cubicBezTo>
                  <a:pt x="2871" y="2116"/>
                  <a:pt x="2871" y="2116"/>
                  <a:pt x="2871" y="2116"/>
                </a:cubicBezTo>
                <a:cubicBezTo>
                  <a:pt x="2870" y="2116"/>
                  <a:pt x="2870" y="2116"/>
                  <a:pt x="2869" y="2116"/>
                </a:cubicBezTo>
                <a:cubicBezTo>
                  <a:pt x="2869" y="2116"/>
                  <a:pt x="2868" y="2116"/>
                  <a:pt x="2868" y="2116"/>
                </a:cubicBezTo>
                <a:cubicBezTo>
                  <a:pt x="2867" y="2116"/>
                  <a:pt x="2867" y="2116"/>
                  <a:pt x="2866" y="2116"/>
                </a:cubicBezTo>
                <a:cubicBezTo>
                  <a:pt x="2866" y="2116"/>
                  <a:pt x="2866" y="2116"/>
                  <a:pt x="2866" y="2116"/>
                </a:cubicBezTo>
                <a:cubicBezTo>
                  <a:pt x="2866" y="2116"/>
                  <a:pt x="2865" y="2116"/>
                  <a:pt x="2865" y="2116"/>
                </a:cubicBezTo>
                <a:cubicBezTo>
                  <a:pt x="2864" y="2116"/>
                  <a:pt x="2864" y="2116"/>
                  <a:pt x="2863" y="2116"/>
                </a:cubicBezTo>
                <a:cubicBezTo>
                  <a:pt x="2863" y="2116"/>
                  <a:pt x="2862" y="2116"/>
                  <a:pt x="2862" y="2116"/>
                </a:cubicBezTo>
                <a:cubicBezTo>
                  <a:pt x="2861" y="2116"/>
                  <a:pt x="2861" y="2116"/>
                  <a:pt x="2861" y="2116"/>
                </a:cubicBezTo>
                <a:cubicBezTo>
                  <a:pt x="2861" y="2116"/>
                  <a:pt x="2860" y="2116"/>
                  <a:pt x="2860" y="2116"/>
                </a:cubicBezTo>
                <a:cubicBezTo>
                  <a:pt x="2860" y="2116"/>
                  <a:pt x="2859" y="2116"/>
                  <a:pt x="2859" y="2117"/>
                </a:cubicBezTo>
                <a:cubicBezTo>
                  <a:pt x="2859" y="2117"/>
                  <a:pt x="2859" y="2117"/>
                  <a:pt x="2858" y="2117"/>
                </a:cubicBezTo>
                <a:cubicBezTo>
                  <a:pt x="2858" y="2117"/>
                  <a:pt x="2858" y="2117"/>
                  <a:pt x="2858" y="2117"/>
                </a:cubicBezTo>
                <a:cubicBezTo>
                  <a:pt x="2857" y="2117"/>
                  <a:pt x="2857" y="2117"/>
                  <a:pt x="2856" y="2117"/>
                </a:cubicBezTo>
                <a:cubicBezTo>
                  <a:pt x="2856" y="2117"/>
                  <a:pt x="2855" y="2118"/>
                  <a:pt x="2855" y="2118"/>
                </a:cubicBezTo>
                <a:cubicBezTo>
                  <a:pt x="2855" y="2118"/>
                  <a:pt x="2855" y="2118"/>
                  <a:pt x="2855" y="2118"/>
                </a:cubicBezTo>
                <a:cubicBezTo>
                  <a:pt x="2854" y="2118"/>
                  <a:pt x="2854" y="2118"/>
                  <a:pt x="2853" y="2118"/>
                </a:cubicBezTo>
                <a:cubicBezTo>
                  <a:pt x="2853" y="2119"/>
                  <a:pt x="2852" y="2119"/>
                  <a:pt x="2852" y="2119"/>
                </a:cubicBezTo>
                <a:cubicBezTo>
                  <a:pt x="2852" y="2119"/>
                  <a:pt x="2851" y="2120"/>
                  <a:pt x="2851" y="2120"/>
                </a:cubicBezTo>
                <a:cubicBezTo>
                  <a:pt x="2850" y="2120"/>
                  <a:pt x="2850" y="2120"/>
                  <a:pt x="2850" y="2120"/>
                </a:cubicBezTo>
                <a:cubicBezTo>
                  <a:pt x="2850" y="2120"/>
                  <a:pt x="2850" y="2120"/>
                  <a:pt x="2849" y="2121"/>
                </a:cubicBezTo>
                <a:cubicBezTo>
                  <a:pt x="2849" y="2121"/>
                  <a:pt x="2849" y="2121"/>
                  <a:pt x="2849" y="2121"/>
                </a:cubicBezTo>
                <a:cubicBezTo>
                  <a:pt x="2849" y="2121"/>
                  <a:pt x="2849" y="2121"/>
                  <a:pt x="2848" y="2121"/>
                </a:cubicBezTo>
                <a:cubicBezTo>
                  <a:pt x="2848" y="2122"/>
                  <a:pt x="2847" y="2122"/>
                  <a:pt x="2847" y="2122"/>
                </a:cubicBezTo>
                <a:cubicBezTo>
                  <a:pt x="2847" y="2123"/>
                  <a:pt x="2846" y="2123"/>
                  <a:pt x="2846" y="2123"/>
                </a:cubicBezTo>
                <a:cubicBezTo>
                  <a:pt x="2846" y="2123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5" y="2124"/>
                  <a:pt x="2845" y="2124"/>
                  <a:pt x="2845" y="2124"/>
                </a:cubicBezTo>
                <a:cubicBezTo>
                  <a:pt x="2844" y="2125"/>
                  <a:pt x="2844" y="2125"/>
                  <a:pt x="2844" y="2125"/>
                </a:cubicBezTo>
                <a:cubicBezTo>
                  <a:pt x="2844" y="2125"/>
                  <a:pt x="2843" y="2126"/>
                  <a:pt x="2843" y="2126"/>
                </a:cubicBezTo>
                <a:cubicBezTo>
                  <a:pt x="2843" y="2127"/>
                  <a:pt x="2842" y="2127"/>
                  <a:pt x="2842" y="2127"/>
                </a:cubicBezTo>
                <a:cubicBezTo>
                  <a:pt x="2842" y="2128"/>
                  <a:pt x="2842" y="2128"/>
                  <a:pt x="2841" y="2128"/>
                </a:cubicBezTo>
                <a:cubicBezTo>
                  <a:pt x="2841" y="2128"/>
                  <a:pt x="2841" y="2128"/>
                  <a:pt x="2841" y="2128"/>
                </a:cubicBezTo>
                <a:cubicBezTo>
                  <a:pt x="2841" y="2129"/>
                  <a:pt x="2841" y="2129"/>
                  <a:pt x="2841" y="2129"/>
                </a:cubicBezTo>
                <a:cubicBezTo>
                  <a:pt x="2841" y="2129"/>
                  <a:pt x="2841" y="2129"/>
                  <a:pt x="2840" y="2130"/>
                </a:cubicBezTo>
                <a:cubicBezTo>
                  <a:pt x="2840" y="2130"/>
                  <a:pt x="2840" y="2130"/>
                  <a:pt x="2840" y="2130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5"/>
                  <a:pt x="2617" y="2065"/>
                </a:cubicBezTo>
                <a:cubicBezTo>
                  <a:pt x="2617" y="2065"/>
                  <a:pt x="2617" y="2064"/>
                  <a:pt x="2617" y="2064"/>
                </a:cubicBezTo>
                <a:cubicBezTo>
                  <a:pt x="2617" y="2064"/>
                  <a:pt x="2617" y="2063"/>
                  <a:pt x="2617" y="2063"/>
                </a:cubicBezTo>
                <a:cubicBezTo>
                  <a:pt x="2617" y="2062"/>
                  <a:pt x="2617" y="2062"/>
                  <a:pt x="2616" y="2061"/>
                </a:cubicBezTo>
                <a:cubicBezTo>
                  <a:pt x="2616" y="2061"/>
                  <a:pt x="2616" y="2060"/>
                  <a:pt x="2616" y="2060"/>
                </a:cubicBezTo>
                <a:cubicBezTo>
                  <a:pt x="2616" y="2060"/>
                  <a:pt x="2616" y="2060"/>
                  <a:pt x="2616" y="2059"/>
                </a:cubicBezTo>
                <a:cubicBezTo>
                  <a:pt x="2616" y="2059"/>
                  <a:pt x="2616" y="2058"/>
                  <a:pt x="2616" y="2058"/>
                </a:cubicBezTo>
                <a:cubicBezTo>
                  <a:pt x="2616" y="2058"/>
                  <a:pt x="2616" y="2058"/>
                  <a:pt x="2616" y="2058"/>
                </a:cubicBezTo>
                <a:cubicBezTo>
                  <a:pt x="2616" y="2057"/>
                  <a:pt x="2616" y="2057"/>
                  <a:pt x="2616" y="2057"/>
                </a:cubicBezTo>
                <a:cubicBezTo>
                  <a:pt x="2615" y="2056"/>
                  <a:pt x="2615" y="2056"/>
                  <a:pt x="2615" y="2055"/>
                </a:cubicBezTo>
                <a:cubicBezTo>
                  <a:pt x="2615" y="2055"/>
                  <a:pt x="2615" y="2055"/>
                  <a:pt x="2615" y="2054"/>
                </a:cubicBezTo>
                <a:cubicBezTo>
                  <a:pt x="2615" y="2054"/>
                  <a:pt x="2615" y="2054"/>
                  <a:pt x="2615" y="2054"/>
                </a:cubicBezTo>
                <a:cubicBezTo>
                  <a:pt x="2614" y="2053"/>
                  <a:pt x="2614" y="2053"/>
                  <a:pt x="2614" y="2053"/>
                </a:cubicBezTo>
                <a:cubicBezTo>
                  <a:pt x="2614" y="2052"/>
                  <a:pt x="2614" y="2052"/>
                  <a:pt x="2613" y="2051"/>
                </a:cubicBezTo>
                <a:cubicBezTo>
                  <a:pt x="2613" y="2051"/>
                  <a:pt x="2613" y="2050"/>
                  <a:pt x="2613" y="2050"/>
                </a:cubicBezTo>
                <a:cubicBezTo>
                  <a:pt x="2613" y="2050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9"/>
                  <a:pt x="2612" y="2049"/>
                  <a:pt x="2612" y="2049"/>
                </a:cubicBezTo>
                <a:cubicBezTo>
                  <a:pt x="2612" y="2048"/>
                  <a:pt x="2611" y="2048"/>
                  <a:pt x="2611" y="2048"/>
                </a:cubicBezTo>
                <a:cubicBezTo>
                  <a:pt x="2611" y="2047"/>
                  <a:pt x="2611" y="2047"/>
                  <a:pt x="2610" y="2046"/>
                </a:cubicBezTo>
                <a:cubicBezTo>
                  <a:pt x="2610" y="2046"/>
                  <a:pt x="2610" y="2046"/>
                  <a:pt x="2609" y="2045"/>
                </a:cubicBezTo>
                <a:cubicBezTo>
                  <a:pt x="2609" y="2045"/>
                  <a:pt x="2609" y="2045"/>
                  <a:pt x="2609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4"/>
                  <a:pt x="2608" y="2044"/>
                </a:cubicBezTo>
                <a:cubicBezTo>
                  <a:pt x="2608" y="2044"/>
                  <a:pt x="2608" y="2043"/>
                  <a:pt x="2607" y="2043"/>
                </a:cubicBezTo>
                <a:cubicBezTo>
                  <a:pt x="2607" y="2043"/>
                  <a:pt x="2607" y="2043"/>
                  <a:pt x="2606" y="2042"/>
                </a:cubicBezTo>
                <a:cubicBezTo>
                  <a:pt x="2606" y="2042"/>
                  <a:pt x="2606" y="2042"/>
                  <a:pt x="2605" y="2041"/>
                </a:cubicBezTo>
                <a:cubicBezTo>
                  <a:pt x="2605" y="2041"/>
                  <a:pt x="2604" y="2041"/>
                  <a:pt x="2604" y="2041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4" y="2040"/>
                  <a:pt x="2604" y="2040"/>
                  <a:pt x="2604" y="2040"/>
                </a:cubicBezTo>
                <a:cubicBezTo>
                  <a:pt x="2603" y="2040"/>
                  <a:pt x="2603" y="2040"/>
                  <a:pt x="2603" y="2040"/>
                </a:cubicBezTo>
                <a:cubicBezTo>
                  <a:pt x="2602" y="2039"/>
                  <a:pt x="2602" y="2039"/>
                  <a:pt x="2602" y="2039"/>
                </a:cubicBezTo>
                <a:cubicBezTo>
                  <a:pt x="2601" y="2039"/>
                  <a:pt x="2601" y="2038"/>
                  <a:pt x="2600" y="2038"/>
                </a:cubicBezTo>
                <a:cubicBezTo>
                  <a:pt x="2600" y="2038"/>
                  <a:pt x="2599" y="2038"/>
                  <a:pt x="2599" y="2038"/>
                </a:cubicBezTo>
                <a:cubicBezTo>
                  <a:pt x="2599" y="2038"/>
                  <a:pt x="2599" y="2037"/>
                  <a:pt x="2598" y="2037"/>
                </a:cubicBezTo>
                <a:cubicBezTo>
                  <a:pt x="2598" y="2037"/>
                  <a:pt x="2598" y="2037"/>
                  <a:pt x="2598" y="2037"/>
                </a:cubicBezTo>
                <a:cubicBezTo>
                  <a:pt x="2597" y="2037"/>
                  <a:pt x="2597" y="2037"/>
                  <a:pt x="2596" y="2036"/>
                </a:cubicBezTo>
                <a:cubicBezTo>
                  <a:pt x="2596" y="2036"/>
                  <a:pt x="2595" y="2036"/>
                  <a:pt x="2595" y="2036"/>
                </a:cubicBezTo>
                <a:cubicBezTo>
                  <a:pt x="2595" y="2036"/>
                  <a:pt x="2595" y="2036"/>
                  <a:pt x="2595" y="2036"/>
                </a:cubicBezTo>
                <a:cubicBezTo>
                  <a:pt x="2594" y="2036"/>
                  <a:pt x="2594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3" y="2036"/>
                  <a:pt x="2593" y="2036"/>
                </a:cubicBezTo>
                <a:cubicBezTo>
                  <a:pt x="2593" y="2036"/>
                  <a:pt x="2592" y="2035"/>
                  <a:pt x="2592" y="2035"/>
                </a:cubicBezTo>
                <a:cubicBezTo>
                  <a:pt x="2591" y="2035"/>
                  <a:pt x="2591" y="2035"/>
                  <a:pt x="2590" y="2035"/>
                </a:cubicBezTo>
                <a:cubicBezTo>
                  <a:pt x="2590" y="2035"/>
                  <a:pt x="2589" y="2035"/>
                  <a:pt x="2589" y="2035"/>
                </a:cubicBezTo>
                <a:cubicBezTo>
                  <a:pt x="2589" y="2035"/>
                  <a:pt x="2588" y="2035"/>
                  <a:pt x="2588" y="2035"/>
                </a:cubicBezTo>
                <a:cubicBezTo>
                  <a:pt x="2588" y="2035"/>
                  <a:pt x="2588" y="2035"/>
                  <a:pt x="2588" y="2035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2" y="1809"/>
                  <a:pt x="2532" y="1809"/>
                  <a:pt x="2532" y="1809"/>
                </a:cubicBezTo>
                <a:cubicBezTo>
                  <a:pt x="2533" y="1809"/>
                  <a:pt x="2533" y="1809"/>
                  <a:pt x="2533" y="1808"/>
                </a:cubicBezTo>
                <a:cubicBezTo>
                  <a:pt x="2533" y="1808"/>
                  <a:pt x="2533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4" y="1808"/>
                  <a:pt x="2534" y="1808"/>
                </a:cubicBezTo>
                <a:cubicBezTo>
                  <a:pt x="2534" y="1808"/>
                  <a:pt x="2535" y="1807"/>
                  <a:pt x="2535" y="1807"/>
                </a:cubicBezTo>
                <a:cubicBezTo>
                  <a:pt x="2535" y="1807"/>
                  <a:pt x="2536" y="1807"/>
                  <a:pt x="2536" y="1806"/>
                </a:cubicBezTo>
                <a:cubicBezTo>
                  <a:pt x="2536" y="1806"/>
                  <a:pt x="2537" y="1806"/>
                  <a:pt x="2537" y="1806"/>
                </a:cubicBezTo>
                <a:cubicBezTo>
                  <a:pt x="2537" y="1805"/>
                  <a:pt x="2538" y="1805"/>
                  <a:pt x="2538" y="1805"/>
                </a:cubicBezTo>
                <a:cubicBezTo>
                  <a:pt x="2538" y="1805"/>
                  <a:pt x="2538" y="1805"/>
                  <a:pt x="2538" y="1805"/>
                </a:cubicBezTo>
                <a:cubicBezTo>
                  <a:pt x="2538" y="1805"/>
                  <a:pt x="2538" y="1804"/>
                  <a:pt x="2538" y="1804"/>
                </a:cubicBezTo>
                <a:cubicBezTo>
                  <a:pt x="2539" y="1804"/>
                  <a:pt x="2539" y="1804"/>
                  <a:pt x="2539" y="1803"/>
                </a:cubicBezTo>
                <a:cubicBezTo>
                  <a:pt x="2539" y="1803"/>
                  <a:pt x="2540" y="1803"/>
                  <a:pt x="2540" y="1803"/>
                </a:cubicBezTo>
                <a:cubicBezTo>
                  <a:pt x="2540" y="1802"/>
                  <a:pt x="2541" y="1802"/>
                  <a:pt x="2541" y="1801"/>
                </a:cubicBezTo>
                <a:cubicBezTo>
                  <a:pt x="2541" y="1801"/>
                  <a:pt x="2542" y="1801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2" y="1800"/>
                  <a:pt x="2542" y="1800"/>
                </a:cubicBezTo>
                <a:cubicBezTo>
                  <a:pt x="2542" y="1800"/>
                  <a:pt x="2543" y="1799"/>
                  <a:pt x="2543" y="1799"/>
                </a:cubicBezTo>
                <a:cubicBezTo>
                  <a:pt x="2543" y="1799"/>
                  <a:pt x="2543" y="1798"/>
                  <a:pt x="2543" y="1798"/>
                </a:cubicBezTo>
                <a:cubicBezTo>
                  <a:pt x="2544" y="1797"/>
                  <a:pt x="2544" y="1797"/>
                  <a:pt x="2544" y="1796"/>
                </a:cubicBezTo>
                <a:cubicBezTo>
                  <a:pt x="2544" y="1796"/>
                  <a:pt x="2544" y="1796"/>
                  <a:pt x="2545" y="1795"/>
                </a:cubicBezTo>
                <a:cubicBezTo>
                  <a:pt x="2545" y="1795"/>
                  <a:pt x="2545" y="1795"/>
                  <a:pt x="2545" y="1795"/>
                </a:cubicBezTo>
                <a:cubicBezTo>
                  <a:pt x="2545" y="1794"/>
                  <a:pt x="2545" y="1794"/>
                  <a:pt x="2545" y="1794"/>
                </a:cubicBezTo>
                <a:cubicBezTo>
                  <a:pt x="2545" y="1793"/>
                  <a:pt x="2546" y="1793"/>
                  <a:pt x="2546" y="1792"/>
                </a:cubicBezTo>
                <a:cubicBezTo>
                  <a:pt x="2546" y="1792"/>
                  <a:pt x="2546" y="1792"/>
                  <a:pt x="2546" y="1791"/>
                </a:cubicBezTo>
                <a:cubicBezTo>
                  <a:pt x="2546" y="1791"/>
                  <a:pt x="2546" y="1791"/>
                  <a:pt x="2546" y="1791"/>
                </a:cubicBezTo>
                <a:cubicBezTo>
                  <a:pt x="2546" y="1791"/>
                  <a:pt x="2546" y="1790"/>
                  <a:pt x="2547" y="1790"/>
                </a:cubicBezTo>
                <a:cubicBezTo>
                  <a:pt x="2547" y="1789"/>
                  <a:pt x="2547" y="1789"/>
                  <a:pt x="2547" y="1789"/>
                </a:cubicBezTo>
                <a:cubicBezTo>
                  <a:pt x="2547" y="1789"/>
                  <a:pt x="2547" y="1788"/>
                  <a:pt x="2547" y="1788"/>
                </a:cubicBezTo>
                <a:cubicBezTo>
                  <a:pt x="2547" y="1788"/>
                  <a:pt x="2547" y="1787"/>
                  <a:pt x="2547" y="1786"/>
                </a:cubicBezTo>
                <a:cubicBezTo>
                  <a:pt x="2547" y="1786"/>
                  <a:pt x="2547" y="1786"/>
                  <a:pt x="2547" y="1785"/>
                </a:cubicBezTo>
                <a:cubicBezTo>
                  <a:pt x="2547" y="1785"/>
                  <a:pt x="2547" y="1784"/>
                  <a:pt x="2547" y="1784"/>
                </a:cubicBezTo>
                <a:cubicBezTo>
                  <a:pt x="2547" y="1784"/>
                  <a:pt x="2547" y="1784"/>
                  <a:pt x="2547" y="1783"/>
                </a:cubicBezTo>
                <a:cubicBezTo>
                  <a:pt x="2547" y="1783"/>
                  <a:pt x="2547" y="1783"/>
                  <a:pt x="2547" y="1782"/>
                </a:cubicBezTo>
                <a:cubicBezTo>
                  <a:pt x="2547" y="1782"/>
                  <a:pt x="2547" y="1781"/>
                  <a:pt x="2547" y="1781"/>
                </a:cubicBezTo>
                <a:cubicBezTo>
                  <a:pt x="2547" y="1780"/>
                  <a:pt x="2547" y="1780"/>
                  <a:pt x="2547" y="1779"/>
                </a:cubicBezTo>
                <a:cubicBezTo>
                  <a:pt x="2547" y="1779"/>
                  <a:pt x="2547" y="1779"/>
                  <a:pt x="2547" y="1778"/>
                </a:cubicBezTo>
                <a:cubicBezTo>
                  <a:pt x="2547" y="1778"/>
                  <a:pt x="2547" y="1778"/>
                  <a:pt x="2547" y="1778"/>
                </a:cubicBezTo>
                <a:cubicBezTo>
                  <a:pt x="2547" y="1777"/>
                  <a:pt x="2547" y="1777"/>
                  <a:pt x="2546" y="1776"/>
                </a:cubicBezTo>
                <a:cubicBezTo>
                  <a:pt x="2546" y="1776"/>
                  <a:pt x="2546" y="1776"/>
                  <a:pt x="2546" y="1776"/>
                </a:cubicBezTo>
                <a:cubicBezTo>
                  <a:pt x="2546" y="1776"/>
                  <a:pt x="2546" y="1775"/>
                  <a:pt x="2546" y="1775"/>
                </a:cubicBezTo>
                <a:cubicBezTo>
                  <a:pt x="2546" y="1775"/>
                  <a:pt x="2546" y="1774"/>
                  <a:pt x="2546" y="1773"/>
                </a:cubicBezTo>
                <a:cubicBezTo>
                  <a:pt x="2546" y="1773"/>
                  <a:pt x="2545" y="1773"/>
                  <a:pt x="2545" y="1773"/>
                </a:cubicBezTo>
                <a:cubicBezTo>
                  <a:pt x="2545" y="1772"/>
                  <a:pt x="2545" y="1772"/>
                  <a:pt x="2545" y="1772"/>
                </a:cubicBezTo>
                <a:cubicBezTo>
                  <a:pt x="2545" y="1772"/>
                  <a:pt x="2545" y="1771"/>
                  <a:pt x="2545" y="1771"/>
                </a:cubicBezTo>
                <a:cubicBezTo>
                  <a:pt x="2544" y="1770"/>
                  <a:pt x="2544" y="1770"/>
                  <a:pt x="2544" y="1769"/>
                </a:cubicBezTo>
                <a:cubicBezTo>
                  <a:pt x="2544" y="1769"/>
                  <a:pt x="2544" y="1769"/>
                  <a:pt x="2544" y="1769"/>
                </a:cubicBezTo>
                <a:cubicBezTo>
                  <a:pt x="2711" y="1608"/>
                  <a:pt x="2711" y="1608"/>
                  <a:pt x="2711" y="1608"/>
                </a:cubicBezTo>
                <a:cubicBezTo>
                  <a:pt x="2712" y="1608"/>
                  <a:pt x="2712" y="1608"/>
                  <a:pt x="2712" y="1608"/>
                </a:cubicBezTo>
                <a:cubicBezTo>
                  <a:pt x="2712" y="1608"/>
                  <a:pt x="2713" y="1608"/>
                  <a:pt x="2713" y="1609"/>
                </a:cubicBezTo>
                <a:cubicBezTo>
                  <a:pt x="2714" y="1609"/>
                  <a:pt x="2714" y="1609"/>
                  <a:pt x="2715" y="1609"/>
                </a:cubicBezTo>
                <a:cubicBezTo>
                  <a:pt x="2715" y="1609"/>
                  <a:pt x="2715" y="1609"/>
                  <a:pt x="2715" y="1610"/>
                </a:cubicBezTo>
                <a:cubicBezTo>
                  <a:pt x="2715" y="1610"/>
                  <a:pt x="2716" y="1610"/>
                  <a:pt x="2716" y="1610"/>
                </a:cubicBezTo>
                <a:cubicBezTo>
                  <a:pt x="2717" y="1610"/>
                  <a:pt x="2717" y="1610"/>
                  <a:pt x="2718" y="1610"/>
                </a:cubicBezTo>
                <a:cubicBezTo>
                  <a:pt x="2718" y="1610"/>
                  <a:pt x="2718" y="1611"/>
                  <a:pt x="2718" y="1611"/>
                </a:cubicBezTo>
                <a:cubicBezTo>
                  <a:pt x="2719" y="1611"/>
                  <a:pt x="2719" y="1611"/>
                  <a:pt x="2719" y="1611"/>
                </a:cubicBezTo>
                <a:cubicBezTo>
                  <a:pt x="2719" y="1611"/>
                  <a:pt x="2720" y="1611"/>
                  <a:pt x="2720" y="1611"/>
                </a:cubicBezTo>
                <a:cubicBezTo>
                  <a:pt x="2720" y="1611"/>
                  <a:pt x="2721" y="1611"/>
                  <a:pt x="2721" y="1611"/>
                </a:cubicBezTo>
                <a:cubicBezTo>
                  <a:pt x="2721" y="1611"/>
                  <a:pt x="2721" y="1611"/>
                  <a:pt x="2722" y="1611"/>
                </a:cubicBezTo>
                <a:cubicBezTo>
                  <a:pt x="2722" y="1612"/>
                  <a:pt x="2723" y="1612"/>
                  <a:pt x="2723" y="1612"/>
                </a:cubicBezTo>
                <a:cubicBezTo>
                  <a:pt x="2724" y="1612"/>
                  <a:pt x="2724" y="1612"/>
                  <a:pt x="2724" y="1612"/>
                </a:cubicBezTo>
                <a:cubicBezTo>
                  <a:pt x="2724" y="1612"/>
                  <a:pt x="2725" y="1612"/>
                  <a:pt x="2725" y="1612"/>
                </a:cubicBezTo>
                <a:cubicBezTo>
                  <a:pt x="2725" y="1612"/>
                  <a:pt x="2725" y="1612"/>
                  <a:pt x="2726" y="1612"/>
                </a:cubicBezTo>
                <a:cubicBezTo>
                  <a:pt x="2726" y="1612"/>
                  <a:pt x="2726" y="1612"/>
                  <a:pt x="2726" y="1612"/>
                </a:cubicBezTo>
                <a:cubicBezTo>
                  <a:pt x="2727" y="1612"/>
                  <a:pt x="2727" y="1612"/>
                  <a:pt x="2728" y="1612"/>
                </a:cubicBezTo>
                <a:cubicBezTo>
                  <a:pt x="2728" y="1612"/>
                  <a:pt x="2728" y="1612"/>
                  <a:pt x="2729" y="1612"/>
                </a:cubicBezTo>
                <a:cubicBezTo>
                  <a:pt x="2729" y="1612"/>
                  <a:pt x="2730" y="1612"/>
                  <a:pt x="2730" y="1612"/>
                </a:cubicBezTo>
                <a:cubicBezTo>
                  <a:pt x="2730" y="1612"/>
                  <a:pt x="2731" y="1612"/>
                  <a:pt x="2731" y="1612"/>
                </a:cubicBezTo>
                <a:cubicBezTo>
                  <a:pt x="2731" y="1612"/>
                  <a:pt x="2731" y="1612"/>
                  <a:pt x="2732" y="1611"/>
                </a:cubicBezTo>
                <a:cubicBezTo>
                  <a:pt x="2732" y="1611"/>
                  <a:pt x="2732" y="1611"/>
                  <a:pt x="2732" y="1611"/>
                </a:cubicBezTo>
                <a:cubicBezTo>
                  <a:pt x="2733" y="1611"/>
                  <a:pt x="2733" y="1611"/>
                  <a:pt x="2734" y="1611"/>
                </a:cubicBezTo>
                <a:cubicBezTo>
                  <a:pt x="2734" y="1611"/>
                  <a:pt x="2734" y="1611"/>
                  <a:pt x="2734" y="1611"/>
                </a:cubicBezTo>
                <a:cubicBezTo>
                  <a:pt x="2734" y="1611"/>
                  <a:pt x="2734" y="1611"/>
                  <a:pt x="2735" y="1611"/>
                </a:cubicBezTo>
                <a:cubicBezTo>
                  <a:pt x="2735" y="1611"/>
                  <a:pt x="2736" y="1610"/>
                  <a:pt x="2736" y="1610"/>
                </a:cubicBezTo>
                <a:cubicBezTo>
                  <a:pt x="2737" y="1610"/>
                  <a:pt x="2737" y="1610"/>
                  <a:pt x="2737" y="1610"/>
                </a:cubicBezTo>
                <a:cubicBezTo>
                  <a:pt x="2737" y="1610"/>
                  <a:pt x="2738" y="1610"/>
                  <a:pt x="2738" y="1610"/>
                </a:cubicBezTo>
                <a:cubicBezTo>
                  <a:pt x="2738" y="1610"/>
                  <a:pt x="2739" y="1609"/>
                  <a:pt x="2739" y="1609"/>
                </a:cubicBezTo>
                <a:cubicBezTo>
                  <a:pt x="2740" y="1609"/>
                  <a:pt x="2740" y="1609"/>
                  <a:pt x="2741" y="1608"/>
                </a:cubicBezTo>
                <a:cubicBezTo>
                  <a:pt x="2741" y="1608"/>
                  <a:pt x="2741" y="1608"/>
                  <a:pt x="2742" y="1608"/>
                </a:cubicBezTo>
                <a:cubicBezTo>
                  <a:pt x="2742" y="1608"/>
                  <a:pt x="2742" y="1608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3" y="1607"/>
                  <a:pt x="2743" y="1607"/>
                </a:cubicBezTo>
                <a:cubicBezTo>
                  <a:pt x="2743" y="1607"/>
                  <a:pt x="2744" y="1607"/>
                  <a:pt x="2744" y="1606"/>
                </a:cubicBezTo>
                <a:cubicBezTo>
                  <a:pt x="2744" y="1606"/>
                  <a:pt x="2745" y="1606"/>
                  <a:pt x="2745" y="1605"/>
                </a:cubicBezTo>
                <a:cubicBezTo>
                  <a:pt x="2746" y="1605"/>
                  <a:pt x="2746" y="1605"/>
                  <a:pt x="2746" y="1605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4"/>
                  <a:pt x="2747" y="1604"/>
                  <a:pt x="2747" y="1604"/>
                </a:cubicBezTo>
                <a:cubicBezTo>
                  <a:pt x="2747" y="1603"/>
                  <a:pt x="2748" y="1603"/>
                  <a:pt x="2748" y="1603"/>
                </a:cubicBezTo>
                <a:cubicBezTo>
                  <a:pt x="2748" y="1603"/>
                  <a:pt x="2748" y="1603"/>
                  <a:pt x="2748" y="1602"/>
                </a:cubicBezTo>
                <a:cubicBezTo>
                  <a:pt x="2749" y="1602"/>
                  <a:pt x="2749" y="1602"/>
                  <a:pt x="2749" y="1602"/>
                </a:cubicBezTo>
                <a:cubicBezTo>
                  <a:pt x="2750" y="1601"/>
                  <a:pt x="2750" y="1601"/>
                  <a:pt x="2750" y="1600"/>
                </a:cubicBezTo>
                <a:cubicBezTo>
                  <a:pt x="2751" y="1600"/>
                  <a:pt x="2751" y="1600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1" y="1599"/>
                  <a:pt x="2751" y="1599"/>
                  <a:pt x="2751" y="1599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752" y="1598"/>
                  <a:pt x="2752" y="1598"/>
                  <a:pt x="2752" y="1598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2"/>
                  <a:pt x="2976" y="1662"/>
                  <a:pt x="2976" y="1662"/>
                </a:cubicBezTo>
                <a:cubicBezTo>
                  <a:pt x="2976" y="1663"/>
                  <a:pt x="2976" y="1663"/>
                  <a:pt x="2976" y="1664"/>
                </a:cubicBezTo>
                <a:cubicBezTo>
                  <a:pt x="2976" y="1664"/>
                  <a:pt x="2976" y="1664"/>
                  <a:pt x="2976" y="1665"/>
                </a:cubicBezTo>
                <a:cubicBezTo>
                  <a:pt x="2976" y="1665"/>
                  <a:pt x="2976" y="1666"/>
                  <a:pt x="2976" y="1667"/>
                </a:cubicBezTo>
                <a:cubicBezTo>
                  <a:pt x="2976" y="1667"/>
                  <a:pt x="2976" y="1667"/>
                  <a:pt x="2976" y="1668"/>
                </a:cubicBezTo>
                <a:cubicBezTo>
                  <a:pt x="2976" y="1668"/>
                  <a:pt x="2976" y="1668"/>
                  <a:pt x="2976" y="1668"/>
                </a:cubicBezTo>
                <a:cubicBezTo>
                  <a:pt x="2976" y="1669"/>
                  <a:pt x="2976" y="1669"/>
                  <a:pt x="2976" y="1670"/>
                </a:cubicBezTo>
                <a:cubicBezTo>
                  <a:pt x="2976" y="1670"/>
                  <a:pt x="2976" y="1670"/>
                  <a:pt x="2977" y="1670"/>
                </a:cubicBezTo>
                <a:cubicBezTo>
                  <a:pt x="2977" y="1670"/>
                  <a:pt x="2977" y="1670"/>
                  <a:pt x="2977" y="1671"/>
                </a:cubicBezTo>
                <a:cubicBezTo>
                  <a:pt x="2977" y="1671"/>
                  <a:pt x="2977" y="1672"/>
                  <a:pt x="2977" y="1672"/>
                </a:cubicBezTo>
                <a:cubicBezTo>
                  <a:pt x="2977" y="1673"/>
                  <a:pt x="2977" y="1673"/>
                  <a:pt x="2978" y="1673"/>
                </a:cubicBezTo>
                <a:cubicBezTo>
                  <a:pt x="2978" y="1673"/>
                  <a:pt x="2978" y="1674"/>
                  <a:pt x="2978" y="1674"/>
                </a:cubicBezTo>
                <a:cubicBezTo>
                  <a:pt x="2978" y="1674"/>
                  <a:pt x="2978" y="1675"/>
                  <a:pt x="2978" y="1675"/>
                </a:cubicBezTo>
                <a:cubicBezTo>
                  <a:pt x="2979" y="1676"/>
                  <a:pt x="2979" y="1676"/>
                  <a:pt x="2979" y="1677"/>
                </a:cubicBezTo>
                <a:cubicBezTo>
                  <a:pt x="2979" y="1677"/>
                  <a:pt x="2979" y="1677"/>
                  <a:pt x="2980" y="1678"/>
                </a:cubicBezTo>
                <a:cubicBezTo>
                  <a:pt x="2980" y="1678"/>
                  <a:pt x="2980" y="1678"/>
                  <a:pt x="2980" y="1679"/>
                </a:cubicBezTo>
                <a:cubicBezTo>
                  <a:pt x="2980" y="1679"/>
                  <a:pt x="2980" y="1679"/>
                  <a:pt x="2980" y="1679"/>
                </a:cubicBezTo>
                <a:cubicBezTo>
                  <a:pt x="2980" y="1679"/>
                  <a:pt x="2980" y="1679"/>
                  <a:pt x="2981" y="1679"/>
                </a:cubicBezTo>
                <a:cubicBezTo>
                  <a:pt x="2981" y="1679"/>
                  <a:pt x="2981" y="1680"/>
                  <a:pt x="2981" y="1680"/>
                </a:cubicBezTo>
                <a:cubicBezTo>
                  <a:pt x="2981" y="1680"/>
                  <a:pt x="2982" y="1681"/>
                  <a:pt x="2982" y="1681"/>
                </a:cubicBezTo>
                <a:cubicBezTo>
                  <a:pt x="2982" y="1682"/>
                  <a:pt x="2983" y="1682"/>
                  <a:pt x="2983" y="1682"/>
                </a:cubicBezTo>
                <a:cubicBezTo>
                  <a:pt x="2983" y="1683"/>
                  <a:pt x="2984" y="1683"/>
                  <a:pt x="2984" y="1683"/>
                </a:cubicBezTo>
                <a:cubicBezTo>
                  <a:pt x="2984" y="1683"/>
                  <a:pt x="2984" y="1683"/>
                  <a:pt x="2984" y="1683"/>
                </a:cubicBezTo>
                <a:cubicBezTo>
                  <a:pt x="2984" y="1684"/>
                  <a:pt x="2984" y="1684"/>
                  <a:pt x="2984" y="1684"/>
                </a:cubicBezTo>
                <a:cubicBezTo>
                  <a:pt x="2984" y="1684"/>
                  <a:pt x="2985" y="1684"/>
                  <a:pt x="2985" y="1685"/>
                </a:cubicBezTo>
                <a:cubicBezTo>
                  <a:pt x="2985" y="1685"/>
                  <a:pt x="2986" y="1685"/>
                  <a:pt x="2986" y="1685"/>
                </a:cubicBezTo>
                <a:cubicBezTo>
                  <a:pt x="2986" y="1686"/>
                  <a:pt x="2987" y="1686"/>
                  <a:pt x="2987" y="1686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8" y="1687"/>
                  <a:pt x="2988" y="1687"/>
                </a:cubicBezTo>
                <a:cubicBezTo>
                  <a:pt x="2988" y="1687"/>
                  <a:pt x="2989" y="1687"/>
                  <a:pt x="2989" y="1687"/>
                </a:cubicBezTo>
                <a:cubicBezTo>
                  <a:pt x="2989" y="1688"/>
                  <a:pt x="2989" y="1688"/>
                  <a:pt x="2990" y="1688"/>
                </a:cubicBezTo>
                <a:cubicBezTo>
                  <a:pt x="2990" y="1688"/>
                  <a:pt x="2990" y="1688"/>
                  <a:pt x="2991" y="1689"/>
                </a:cubicBezTo>
                <a:cubicBezTo>
                  <a:pt x="2991" y="1689"/>
                  <a:pt x="2992" y="1689"/>
                  <a:pt x="2992" y="1689"/>
                </a:cubicBezTo>
                <a:cubicBezTo>
                  <a:pt x="2993" y="1690"/>
                  <a:pt x="2993" y="1690"/>
                  <a:pt x="2993" y="1690"/>
                </a:cubicBezTo>
                <a:cubicBezTo>
                  <a:pt x="2994" y="1690"/>
                  <a:pt x="2994" y="1690"/>
                  <a:pt x="2994" y="1690"/>
                </a:cubicBezTo>
                <a:cubicBezTo>
                  <a:pt x="2994" y="1690"/>
                  <a:pt x="2995" y="1691"/>
                  <a:pt x="2995" y="1691"/>
                </a:cubicBezTo>
                <a:cubicBezTo>
                  <a:pt x="2995" y="1691"/>
                  <a:pt x="2996" y="1691"/>
                  <a:pt x="2996" y="1691"/>
                </a:cubicBezTo>
                <a:cubicBezTo>
                  <a:pt x="2997" y="1691"/>
                  <a:pt x="2997" y="1691"/>
                  <a:pt x="2997" y="1691"/>
                </a:cubicBezTo>
                <a:cubicBezTo>
                  <a:pt x="2997" y="1691"/>
                  <a:pt x="2997" y="1692"/>
                  <a:pt x="2998" y="1692"/>
                </a:cubicBezTo>
                <a:cubicBezTo>
                  <a:pt x="2998" y="1692"/>
                  <a:pt x="2998" y="1692"/>
                  <a:pt x="2999" y="1692"/>
                </a:cubicBezTo>
                <a:cubicBezTo>
                  <a:pt x="2999" y="1692"/>
                  <a:pt x="2999" y="1692"/>
                  <a:pt x="3000" y="1692"/>
                </a:cubicBezTo>
                <a:cubicBezTo>
                  <a:pt x="3000" y="1692"/>
                  <a:pt x="3000" y="1692"/>
                  <a:pt x="3000" y="1692"/>
                </a:cubicBezTo>
                <a:cubicBezTo>
                  <a:pt x="3000" y="1633"/>
                  <a:pt x="3000" y="1633"/>
                  <a:pt x="3000" y="1633"/>
                </a:cubicBezTo>
                <a:cubicBezTo>
                  <a:pt x="2999" y="1634"/>
                  <a:pt x="2999" y="1634"/>
                  <a:pt x="2999" y="1634"/>
                </a:cubicBezTo>
                <a:cubicBezTo>
                  <a:pt x="2999" y="1634"/>
                  <a:pt x="2998" y="1634"/>
                  <a:pt x="2998" y="1634"/>
                </a:cubicBezTo>
                <a:cubicBezTo>
                  <a:pt x="2998" y="1634"/>
                  <a:pt x="2998" y="1634"/>
                  <a:pt x="2998" y="1634"/>
                </a:cubicBezTo>
                <a:cubicBezTo>
                  <a:pt x="2997" y="1634"/>
                  <a:pt x="2996" y="1634"/>
                  <a:pt x="2996" y="1635"/>
                </a:cubicBezTo>
                <a:cubicBezTo>
                  <a:pt x="2996" y="1635"/>
                  <a:pt x="2995" y="1635"/>
                  <a:pt x="2995" y="1635"/>
                </a:cubicBezTo>
                <a:cubicBezTo>
                  <a:pt x="2995" y="1635"/>
                  <a:pt x="2995" y="1635"/>
                  <a:pt x="2995" y="1635"/>
                </a:cubicBezTo>
                <a:cubicBezTo>
                  <a:pt x="2994" y="1635"/>
                  <a:pt x="2994" y="1635"/>
                  <a:pt x="2993" y="1636"/>
                </a:cubicBezTo>
                <a:cubicBezTo>
                  <a:pt x="2993" y="1636"/>
                  <a:pt x="2992" y="1636"/>
                  <a:pt x="2992" y="1636"/>
                </a:cubicBezTo>
                <a:cubicBezTo>
                  <a:pt x="2991" y="1636"/>
                  <a:pt x="2991" y="1637"/>
                  <a:pt x="2991" y="1637"/>
                </a:cubicBezTo>
                <a:cubicBezTo>
                  <a:pt x="2990" y="1637"/>
                  <a:pt x="2990" y="1637"/>
                  <a:pt x="2990" y="1637"/>
                </a:cubicBezTo>
                <a:cubicBezTo>
                  <a:pt x="2990" y="1638"/>
                  <a:pt x="2990" y="1638"/>
                  <a:pt x="2989" y="1638"/>
                </a:cubicBezTo>
                <a:cubicBezTo>
                  <a:pt x="2989" y="1638"/>
                  <a:pt x="2989" y="1638"/>
                  <a:pt x="2989" y="1638"/>
                </a:cubicBezTo>
                <a:cubicBezTo>
                  <a:pt x="2989" y="1638"/>
                  <a:pt x="2989" y="1638"/>
                  <a:pt x="2988" y="1638"/>
                </a:cubicBezTo>
                <a:cubicBezTo>
                  <a:pt x="2988" y="1639"/>
                  <a:pt x="2987" y="1639"/>
                  <a:pt x="2987" y="1639"/>
                </a:cubicBezTo>
                <a:cubicBezTo>
                  <a:pt x="2987" y="1640"/>
                  <a:pt x="2986" y="1640"/>
                  <a:pt x="2986" y="1640"/>
                </a:cubicBezTo>
                <a:cubicBezTo>
                  <a:pt x="2986" y="1640"/>
                  <a:pt x="2986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5" y="1641"/>
                  <a:pt x="2985" y="1641"/>
                  <a:pt x="2985" y="1641"/>
                </a:cubicBezTo>
                <a:cubicBezTo>
                  <a:pt x="2984" y="1642"/>
                  <a:pt x="2984" y="1642"/>
                  <a:pt x="2984" y="1642"/>
                </a:cubicBezTo>
                <a:cubicBezTo>
                  <a:pt x="2984" y="1643"/>
                  <a:pt x="2983" y="1643"/>
                  <a:pt x="2983" y="1643"/>
                </a:cubicBezTo>
                <a:cubicBezTo>
                  <a:pt x="2983" y="1644"/>
                  <a:pt x="2982" y="1644"/>
                  <a:pt x="2982" y="1645"/>
                </a:cubicBezTo>
                <a:cubicBezTo>
                  <a:pt x="2982" y="1645"/>
                  <a:pt x="2982" y="1645"/>
                  <a:pt x="2982" y="1645"/>
                </a:cubicBezTo>
                <a:cubicBezTo>
                  <a:pt x="2981" y="1645"/>
                  <a:pt x="2981" y="1645"/>
                  <a:pt x="2981" y="1645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1" y="1646"/>
                  <a:pt x="2981" y="1646"/>
                </a:cubicBezTo>
                <a:cubicBezTo>
                  <a:pt x="2981" y="1646"/>
                  <a:pt x="2980" y="1647"/>
                  <a:pt x="2980" y="1647"/>
                </a:cubicBezTo>
                <a:cubicBezTo>
                  <a:pt x="2980" y="1647"/>
                  <a:pt x="2980" y="1647"/>
                  <a:pt x="2980" y="1647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2"/>
                </a:cubicBezTo>
                <a:cubicBezTo>
                  <a:pt x="2757" y="1582"/>
                  <a:pt x="2757" y="1582"/>
                  <a:pt x="2757" y="1581"/>
                </a:cubicBezTo>
                <a:cubicBezTo>
                  <a:pt x="2757" y="1581"/>
                  <a:pt x="2757" y="1580"/>
                  <a:pt x="2757" y="1580"/>
                </a:cubicBezTo>
                <a:cubicBezTo>
                  <a:pt x="2756" y="1579"/>
                  <a:pt x="2756" y="1579"/>
                  <a:pt x="2756" y="1578"/>
                </a:cubicBezTo>
                <a:cubicBezTo>
                  <a:pt x="2756" y="1578"/>
                  <a:pt x="2756" y="1577"/>
                  <a:pt x="2756" y="1577"/>
                </a:cubicBezTo>
                <a:cubicBezTo>
                  <a:pt x="2756" y="1577"/>
                  <a:pt x="2756" y="1577"/>
                  <a:pt x="2756" y="1577"/>
                </a:cubicBezTo>
                <a:cubicBezTo>
                  <a:pt x="2756" y="1576"/>
                  <a:pt x="2756" y="1576"/>
                  <a:pt x="2756" y="1576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5"/>
                  <a:pt x="2756" y="1575"/>
                </a:cubicBezTo>
                <a:cubicBezTo>
                  <a:pt x="2756" y="1575"/>
                  <a:pt x="2756" y="1574"/>
                  <a:pt x="2756" y="1574"/>
                </a:cubicBezTo>
                <a:cubicBezTo>
                  <a:pt x="2755" y="1573"/>
                  <a:pt x="2755" y="1573"/>
                  <a:pt x="2755" y="1572"/>
                </a:cubicBezTo>
                <a:cubicBezTo>
                  <a:pt x="2755" y="1572"/>
                  <a:pt x="2755" y="1572"/>
                  <a:pt x="2755" y="1572"/>
                </a:cubicBezTo>
                <a:cubicBezTo>
                  <a:pt x="2755" y="1571"/>
                  <a:pt x="2755" y="1571"/>
                  <a:pt x="2754" y="1571"/>
                </a:cubicBezTo>
                <a:cubicBezTo>
                  <a:pt x="2754" y="1571"/>
                  <a:pt x="2754" y="1570"/>
                  <a:pt x="2754" y="1570"/>
                </a:cubicBezTo>
                <a:cubicBezTo>
                  <a:pt x="2754" y="1569"/>
                  <a:pt x="2753" y="1569"/>
                  <a:pt x="2753" y="1568"/>
                </a:cubicBezTo>
                <a:cubicBezTo>
                  <a:pt x="2753" y="1568"/>
                  <a:pt x="2753" y="1568"/>
                  <a:pt x="2753" y="1568"/>
                </a:cubicBezTo>
                <a:cubicBezTo>
                  <a:pt x="2753" y="1567"/>
                  <a:pt x="2753" y="1567"/>
                  <a:pt x="2753" y="1567"/>
                </a:cubicBezTo>
                <a:cubicBezTo>
                  <a:pt x="2752" y="1567"/>
                  <a:pt x="2752" y="1567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6"/>
                  <a:pt x="2752" y="1566"/>
                  <a:pt x="2752" y="1566"/>
                </a:cubicBezTo>
                <a:cubicBezTo>
                  <a:pt x="2752" y="1565"/>
                  <a:pt x="2751" y="1565"/>
                  <a:pt x="2751" y="1565"/>
                </a:cubicBezTo>
                <a:cubicBezTo>
                  <a:pt x="2751" y="1564"/>
                  <a:pt x="2750" y="1564"/>
                  <a:pt x="2750" y="1563"/>
                </a:cubicBezTo>
                <a:cubicBezTo>
                  <a:pt x="2750" y="1563"/>
                  <a:pt x="2750" y="1563"/>
                  <a:pt x="2750" y="1563"/>
                </a:cubicBezTo>
                <a:cubicBezTo>
                  <a:pt x="2750" y="1563"/>
                  <a:pt x="2749" y="1563"/>
                  <a:pt x="2749" y="1562"/>
                </a:cubicBezTo>
                <a:cubicBezTo>
                  <a:pt x="2749" y="1562"/>
                  <a:pt x="2749" y="1562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8" y="1561"/>
                </a:cubicBezTo>
                <a:cubicBezTo>
                  <a:pt x="2748" y="1561"/>
                  <a:pt x="2748" y="1561"/>
                  <a:pt x="2747" y="1560"/>
                </a:cubicBezTo>
                <a:cubicBezTo>
                  <a:pt x="2747" y="1560"/>
                  <a:pt x="2747" y="1560"/>
                  <a:pt x="2746" y="1559"/>
                </a:cubicBezTo>
                <a:cubicBezTo>
                  <a:pt x="2746" y="1559"/>
                  <a:pt x="2745" y="1559"/>
                  <a:pt x="2745" y="1558"/>
                </a:cubicBezTo>
                <a:cubicBezTo>
                  <a:pt x="2745" y="1558"/>
                  <a:pt x="2744" y="1558"/>
                  <a:pt x="2744" y="1558"/>
                </a:cubicBezTo>
                <a:cubicBezTo>
                  <a:pt x="2744" y="1558"/>
                  <a:pt x="2744" y="1558"/>
                  <a:pt x="2744" y="1558"/>
                </a:cubicBezTo>
                <a:cubicBezTo>
                  <a:pt x="2744" y="1557"/>
                  <a:pt x="2744" y="1557"/>
                  <a:pt x="2744" y="1557"/>
                </a:cubicBezTo>
                <a:cubicBezTo>
                  <a:pt x="2743" y="1557"/>
                  <a:pt x="2743" y="1557"/>
                  <a:pt x="2743" y="1557"/>
                </a:cubicBezTo>
                <a:cubicBezTo>
                  <a:pt x="2742" y="1556"/>
                  <a:pt x="2742" y="1556"/>
                  <a:pt x="2742" y="1556"/>
                </a:cubicBezTo>
                <a:cubicBezTo>
                  <a:pt x="2741" y="1556"/>
                  <a:pt x="2741" y="1556"/>
                  <a:pt x="2740" y="1555"/>
                </a:cubicBezTo>
                <a:cubicBezTo>
                  <a:pt x="2740" y="1555"/>
                  <a:pt x="2739" y="1555"/>
                  <a:pt x="2739" y="1555"/>
                </a:cubicBezTo>
                <a:cubicBezTo>
                  <a:pt x="2739" y="1555"/>
                  <a:pt x="2739" y="1555"/>
                  <a:pt x="2739" y="1555"/>
                </a:cubicBezTo>
                <a:cubicBezTo>
                  <a:pt x="2738" y="1555"/>
                  <a:pt x="2738" y="1555"/>
                  <a:pt x="2738" y="1554"/>
                </a:cubicBezTo>
                <a:cubicBezTo>
                  <a:pt x="2738" y="1554"/>
                  <a:pt x="2738" y="1554"/>
                  <a:pt x="2738" y="1554"/>
                </a:cubicBezTo>
                <a:cubicBezTo>
                  <a:pt x="2737" y="1554"/>
                  <a:pt x="2736" y="1554"/>
                  <a:pt x="2736" y="1554"/>
                </a:cubicBezTo>
                <a:cubicBezTo>
                  <a:pt x="2736" y="1553"/>
                  <a:pt x="2735" y="1553"/>
                  <a:pt x="2735" y="1553"/>
                </a:cubicBezTo>
                <a:cubicBezTo>
                  <a:pt x="2735" y="1553"/>
                  <a:pt x="2735" y="1553"/>
                  <a:pt x="2735" y="1553"/>
                </a:cubicBezTo>
                <a:cubicBezTo>
                  <a:pt x="2734" y="1553"/>
                  <a:pt x="2734" y="1553"/>
                  <a:pt x="2733" y="1553"/>
                </a:cubicBezTo>
                <a:cubicBezTo>
                  <a:pt x="2733" y="1553"/>
                  <a:pt x="2733" y="1553"/>
                  <a:pt x="2733" y="1553"/>
                </a:cubicBezTo>
                <a:cubicBezTo>
                  <a:pt x="2732" y="1553"/>
                  <a:pt x="2732" y="1553"/>
                  <a:pt x="2732" y="1553"/>
                </a:cubicBezTo>
                <a:cubicBezTo>
                  <a:pt x="2731" y="1552"/>
                  <a:pt x="2731" y="1552"/>
                  <a:pt x="2730" y="1552"/>
                </a:cubicBezTo>
                <a:cubicBezTo>
                  <a:pt x="2730" y="1552"/>
                  <a:pt x="2729" y="1552"/>
                  <a:pt x="2729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728" y="1552"/>
                  <a:pt x="2728" y="1552"/>
                  <a:pt x="2728" y="1552"/>
                </a:cubicBezTo>
                <a:cubicBezTo>
                  <a:pt x="2672" y="1326"/>
                  <a:pt x="2672" y="1326"/>
                  <a:pt x="2672" y="1326"/>
                </a:cubicBezTo>
                <a:cubicBezTo>
                  <a:pt x="2683" y="1320"/>
                  <a:pt x="2690" y="1306"/>
                  <a:pt x="2686" y="1293"/>
                </a:cubicBezTo>
                <a:cubicBezTo>
                  <a:pt x="2682" y="1277"/>
                  <a:pt x="2666" y="1267"/>
                  <a:pt x="2650" y="1271"/>
                </a:cubicBezTo>
                <a:cubicBezTo>
                  <a:pt x="2634" y="1275"/>
                  <a:pt x="2624" y="1291"/>
                  <a:pt x="2628" y="1307"/>
                </a:cubicBezTo>
                <a:cubicBezTo>
                  <a:pt x="2632" y="1321"/>
                  <a:pt x="2643" y="1330"/>
                  <a:pt x="2656" y="1330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2" y="1556"/>
                  <a:pt x="2712" y="1556"/>
                </a:cubicBezTo>
                <a:cubicBezTo>
                  <a:pt x="2712" y="1556"/>
                  <a:pt x="2711" y="1556"/>
                  <a:pt x="2711" y="1557"/>
                </a:cubicBezTo>
                <a:cubicBezTo>
                  <a:pt x="2711" y="1557"/>
                  <a:pt x="2711" y="1557"/>
                  <a:pt x="2711" y="1557"/>
                </a:cubicBezTo>
                <a:cubicBezTo>
                  <a:pt x="2711" y="1557"/>
                  <a:pt x="2711" y="1557"/>
                  <a:pt x="2710" y="1557"/>
                </a:cubicBezTo>
                <a:cubicBezTo>
                  <a:pt x="2710" y="1557"/>
                  <a:pt x="2710" y="1557"/>
                  <a:pt x="2709" y="1558"/>
                </a:cubicBezTo>
                <a:cubicBezTo>
                  <a:pt x="2709" y="1558"/>
                  <a:pt x="2709" y="1558"/>
                  <a:pt x="2708" y="1559"/>
                </a:cubicBezTo>
                <a:cubicBezTo>
                  <a:pt x="2708" y="1559"/>
                  <a:pt x="2708" y="1559"/>
                  <a:pt x="2707" y="1559"/>
                </a:cubicBezTo>
                <a:cubicBezTo>
                  <a:pt x="2707" y="1560"/>
                  <a:pt x="2707" y="1560"/>
                  <a:pt x="2707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0"/>
                  <a:pt x="2706" y="1560"/>
                </a:cubicBezTo>
                <a:cubicBezTo>
                  <a:pt x="2706" y="1560"/>
                  <a:pt x="2706" y="1561"/>
                  <a:pt x="2706" y="1561"/>
                </a:cubicBezTo>
                <a:cubicBezTo>
                  <a:pt x="2706" y="1561"/>
                  <a:pt x="2705" y="1561"/>
                  <a:pt x="2705" y="1562"/>
                </a:cubicBezTo>
                <a:cubicBezTo>
                  <a:pt x="2705" y="1562"/>
                  <a:pt x="2704" y="1562"/>
                  <a:pt x="2704" y="1562"/>
                </a:cubicBezTo>
                <a:cubicBezTo>
                  <a:pt x="2704" y="1563"/>
                  <a:pt x="2703" y="1563"/>
                  <a:pt x="2703" y="1564"/>
                </a:cubicBezTo>
                <a:cubicBezTo>
                  <a:pt x="2703" y="1564"/>
                  <a:pt x="2703" y="1564"/>
                  <a:pt x="2703" y="1564"/>
                </a:cubicBezTo>
                <a:cubicBezTo>
                  <a:pt x="2703" y="1564"/>
                  <a:pt x="2703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5"/>
                  <a:pt x="2702" y="1565"/>
                  <a:pt x="2702" y="1565"/>
                </a:cubicBezTo>
                <a:cubicBezTo>
                  <a:pt x="2702" y="1566"/>
                  <a:pt x="2702" y="1566"/>
                  <a:pt x="2701" y="1566"/>
                </a:cubicBezTo>
                <a:cubicBezTo>
                  <a:pt x="2701" y="1566"/>
                  <a:pt x="2701" y="1567"/>
                  <a:pt x="2701" y="1567"/>
                </a:cubicBezTo>
                <a:cubicBezTo>
                  <a:pt x="2701" y="1568"/>
                  <a:pt x="2700" y="1568"/>
                  <a:pt x="2700" y="1569"/>
                </a:cubicBezTo>
                <a:cubicBezTo>
                  <a:pt x="2700" y="1569"/>
                  <a:pt x="2700" y="1569"/>
                  <a:pt x="2699" y="1570"/>
                </a:cubicBezTo>
                <a:cubicBezTo>
                  <a:pt x="2699" y="1570"/>
                  <a:pt x="2699" y="1570"/>
                  <a:pt x="2699" y="1570"/>
                </a:cubicBezTo>
                <a:cubicBezTo>
                  <a:pt x="2699" y="1571"/>
                  <a:pt x="2699" y="1571"/>
                  <a:pt x="2699" y="1571"/>
                </a:cubicBezTo>
                <a:cubicBezTo>
                  <a:pt x="2699" y="1572"/>
                  <a:pt x="2699" y="1572"/>
                  <a:pt x="2698" y="1573"/>
                </a:cubicBezTo>
                <a:cubicBezTo>
                  <a:pt x="2698" y="1573"/>
                  <a:pt x="2698" y="1573"/>
                  <a:pt x="2698" y="1574"/>
                </a:cubicBezTo>
                <a:cubicBezTo>
                  <a:pt x="2698" y="1574"/>
                  <a:pt x="2698" y="1574"/>
                  <a:pt x="2698" y="1574"/>
                </a:cubicBezTo>
                <a:cubicBezTo>
                  <a:pt x="2698" y="1574"/>
                  <a:pt x="2698" y="1575"/>
                  <a:pt x="2698" y="1575"/>
                </a:cubicBezTo>
                <a:cubicBezTo>
                  <a:pt x="2698" y="1576"/>
                  <a:pt x="2698" y="1576"/>
                  <a:pt x="2698" y="1576"/>
                </a:cubicBezTo>
                <a:cubicBezTo>
                  <a:pt x="2697" y="1576"/>
                  <a:pt x="2697" y="1577"/>
                  <a:pt x="2697" y="1577"/>
                </a:cubicBezTo>
                <a:cubicBezTo>
                  <a:pt x="2697" y="1577"/>
                  <a:pt x="2697" y="1578"/>
                  <a:pt x="2697" y="1579"/>
                </a:cubicBezTo>
                <a:cubicBezTo>
                  <a:pt x="2697" y="1579"/>
                  <a:pt x="2697" y="1579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0"/>
                  <a:pt x="2697" y="1580"/>
                  <a:pt x="2697" y="1580"/>
                </a:cubicBezTo>
                <a:cubicBezTo>
                  <a:pt x="2697" y="1581"/>
                  <a:pt x="2697" y="1581"/>
                  <a:pt x="2697" y="1581"/>
                </a:cubicBezTo>
                <a:cubicBezTo>
                  <a:pt x="2697" y="1581"/>
                  <a:pt x="2697" y="1581"/>
                  <a:pt x="2697" y="1582"/>
                </a:cubicBezTo>
                <a:cubicBezTo>
                  <a:pt x="2697" y="1582"/>
                  <a:pt x="2697" y="1582"/>
                  <a:pt x="2697" y="1583"/>
                </a:cubicBezTo>
                <a:cubicBezTo>
                  <a:pt x="2697" y="1583"/>
                  <a:pt x="2697" y="1583"/>
                  <a:pt x="2697" y="1583"/>
                </a:cubicBezTo>
                <a:cubicBezTo>
                  <a:pt x="2697" y="1583"/>
                  <a:pt x="2697" y="1584"/>
                  <a:pt x="2697" y="1584"/>
                </a:cubicBezTo>
                <a:cubicBezTo>
                  <a:pt x="2697" y="1585"/>
                  <a:pt x="2697" y="1585"/>
                  <a:pt x="2697" y="1586"/>
                </a:cubicBezTo>
                <a:cubicBezTo>
                  <a:pt x="2697" y="1586"/>
                  <a:pt x="2697" y="1587"/>
                  <a:pt x="2697" y="1587"/>
                </a:cubicBezTo>
                <a:cubicBezTo>
                  <a:pt x="2697" y="1587"/>
                  <a:pt x="2697" y="1587"/>
                  <a:pt x="2697" y="1587"/>
                </a:cubicBezTo>
                <a:cubicBezTo>
                  <a:pt x="2697" y="1588"/>
                  <a:pt x="2698" y="1588"/>
                  <a:pt x="2698" y="1589"/>
                </a:cubicBezTo>
                <a:cubicBezTo>
                  <a:pt x="2698" y="1589"/>
                  <a:pt x="2698" y="1589"/>
                  <a:pt x="2698" y="1589"/>
                </a:cubicBezTo>
                <a:cubicBezTo>
                  <a:pt x="2698" y="1589"/>
                  <a:pt x="2698" y="1590"/>
                  <a:pt x="2698" y="1590"/>
                </a:cubicBezTo>
                <a:cubicBezTo>
                  <a:pt x="2698" y="1591"/>
                  <a:pt x="2698" y="1591"/>
                  <a:pt x="2698" y="1592"/>
                </a:cubicBezTo>
                <a:cubicBezTo>
                  <a:pt x="2699" y="1592"/>
                  <a:pt x="2699" y="1592"/>
                  <a:pt x="2699" y="1592"/>
                </a:cubicBezTo>
                <a:cubicBezTo>
                  <a:pt x="2699" y="1593"/>
                  <a:pt x="2699" y="1593"/>
                  <a:pt x="2699" y="1593"/>
                </a:cubicBezTo>
                <a:cubicBezTo>
                  <a:pt x="2699" y="1593"/>
                  <a:pt x="2699" y="1594"/>
                  <a:pt x="2700" y="1594"/>
                </a:cubicBezTo>
                <a:cubicBezTo>
                  <a:pt x="2700" y="1595"/>
                  <a:pt x="2700" y="1595"/>
                  <a:pt x="2700" y="1596"/>
                </a:cubicBezTo>
                <a:cubicBezTo>
                  <a:pt x="2700" y="1596"/>
                  <a:pt x="2700" y="1596"/>
                  <a:pt x="2700" y="1596"/>
                </a:cubicBezTo>
                <a:cubicBezTo>
                  <a:pt x="2533" y="1757"/>
                  <a:pt x="2533" y="1757"/>
                  <a:pt x="2533" y="1757"/>
                </a:cubicBezTo>
                <a:cubicBezTo>
                  <a:pt x="2533" y="1757"/>
                  <a:pt x="2532" y="1757"/>
                  <a:pt x="2532" y="1757"/>
                </a:cubicBezTo>
                <a:cubicBezTo>
                  <a:pt x="2532" y="1757"/>
                  <a:pt x="2531" y="1757"/>
                  <a:pt x="2531" y="1756"/>
                </a:cubicBezTo>
                <a:cubicBezTo>
                  <a:pt x="2530" y="1756"/>
                  <a:pt x="2530" y="1756"/>
                  <a:pt x="2530" y="1756"/>
                </a:cubicBezTo>
                <a:cubicBezTo>
                  <a:pt x="2529" y="1756"/>
                  <a:pt x="2529" y="1756"/>
                  <a:pt x="2529" y="1756"/>
                </a:cubicBezTo>
                <a:cubicBezTo>
                  <a:pt x="2529" y="1755"/>
                  <a:pt x="2528" y="1755"/>
                  <a:pt x="2528" y="1755"/>
                </a:cubicBezTo>
                <a:cubicBezTo>
                  <a:pt x="2528" y="1755"/>
                  <a:pt x="2527" y="1755"/>
                  <a:pt x="2527" y="1755"/>
                </a:cubicBezTo>
                <a:cubicBezTo>
                  <a:pt x="2526" y="1755"/>
                  <a:pt x="2526" y="1754"/>
                  <a:pt x="2526" y="1754"/>
                </a:cubicBezTo>
                <a:cubicBezTo>
                  <a:pt x="2526" y="1754"/>
                  <a:pt x="2526" y="1754"/>
                  <a:pt x="2525" y="1754"/>
                </a:cubicBezTo>
                <a:cubicBezTo>
                  <a:pt x="2525" y="1754"/>
                  <a:pt x="2524" y="1754"/>
                  <a:pt x="2524" y="1754"/>
                </a:cubicBezTo>
                <a:cubicBezTo>
                  <a:pt x="2524" y="1754"/>
                  <a:pt x="2524" y="1754"/>
                  <a:pt x="2523" y="1754"/>
                </a:cubicBezTo>
                <a:cubicBezTo>
                  <a:pt x="2523" y="1754"/>
                  <a:pt x="2523" y="1754"/>
                  <a:pt x="2522" y="1754"/>
                </a:cubicBezTo>
                <a:cubicBezTo>
                  <a:pt x="2522" y="1754"/>
                  <a:pt x="2521" y="1753"/>
                  <a:pt x="2521" y="1753"/>
                </a:cubicBezTo>
                <a:cubicBezTo>
                  <a:pt x="2520" y="1753"/>
                  <a:pt x="2520" y="1753"/>
                  <a:pt x="2520" y="1753"/>
                </a:cubicBezTo>
                <a:cubicBezTo>
                  <a:pt x="2519" y="1753"/>
                  <a:pt x="2519" y="1753"/>
                  <a:pt x="2518" y="1753"/>
                </a:cubicBezTo>
                <a:cubicBezTo>
                  <a:pt x="2518" y="1753"/>
                  <a:pt x="2518" y="1753"/>
                  <a:pt x="2518" y="1753"/>
                </a:cubicBezTo>
                <a:cubicBezTo>
                  <a:pt x="2517" y="1753"/>
                  <a:pt x="2517" y="1753"/>
                  <a:pt x="2517" y="1753"/>
                </a:cubicBezTo>
                <a:cubicBezTo>
                  <a:pt x="2516" y="1753"/>
                  <a:pt x="2516" y="1753"/>
                  <a:pt x="2515" y="1753"/>
                </a:cubicBezTo>
                <a:cubicBezTo>
                  <a:pt x="2515" y="1753"/>
                  <a:pt x="2514" y="1753"/>
                  <a:pt x="2514" y="1753"/>
                </a:cubicBezTo>
                <a:cubicBezTo>
                  <a:pt x="2513" y="1753"/>
                  <a:pt x="2513" y="1754"/>
                  <a:pt x="2513" y="1754"/>
                </a:cubicBezTo>
                <a:cubicBezTo>
                  <a:pt x="2512" y="1754"/>
                  <a:pt x="2512" y="1754"/>
                  <a:pt x="2512" y="1754"/>
                </a:cubicBezTo>
                <a:cubicBezTo>
                  <a:pt x="2512" y="1754"/>
                  <a:pt x="2511" y="1754"/>
                  <a:pt x="2511" y="1754"/>
                </a:cubicBezTo>
                <a:cubicBezTo>
                  <a:pt x="2510" y="1754"/>
                  <a:pt x="2510" y="1754"/>
                  <a:pt x="2510" y="1754"/>
                </a:cubicBezTo>
                <a:cubicBezTo>
                  <a:pt x="2510" y="1754"/>
                  <a:pt x="2510" y="1754"/>
                  <a:pt x="2509" y="1754"/>
                </a:cubicBezTo>
                <a:cubicBezTo>
                  <a:pt x="2509" y="1754"/>
                  <a:pt x="2508" y="1755"/>
                  <a:pt x="2508" y="1755"/>
                </a:cubicBezTo>
                <a:cubicBezTo>
                  <a:pt x="2508" y="1755"/>
                  <a:pt x="2507" y="1755"/>
                  <a:pt x="2507" y="1755"/>
                </a:cubicBezTo>
                <a:cubicBezTo>
                  <a:pt x="2507" y="1755"/>
                  <a:pt x="2507" y="1755"/>
                  <a:pt x="2506" y="1755"/>
                </a:cubicBezTo>
                <a:cubicBezTo>
                  <a:pt x="2506" y="1755"/>
                  <a:pt x="2506" y="1756"/>
                  <a:pt x="2505" y="1756"/>
                </a:cubicBezTo>
                <a:cubicBezTo>
                  <a:pt x="2505" y="1756"/>
                  <a:pt x="2504" y="1756"/>
                  <a:pt x="2504" y="1757"/>
                </a:cubicBezTo>
                <a:cubicBezTo>
                  <a:pt x="2503" y="1757"/>
                  <a:pt x="2503" y="1757"/>
                  <a:pt x="2503" y="1757"/>
                </a:cubicBezTo>
                <a:cubicBezTo>
                  <a:pt x="2502" y="1757"/>
                  <a:pt x="2502" y="1757"/>
                  <a:pt x="2502" y="1758"/>
                </a:cubicBezTo>
                <a:cubicBezTo>
                  <a:pt x="2502" y="1758"/>
                  <a:pt x="2501" y="1758"/>
                  <a:pt x="2501" y="1758"/>
                </a:cubicBezTo>
                <a:cubicBezTo>
                  <a:pt x="2501" y="1758"/>
                  <a:pt x="2501" y="1758"/>
                  <a:pt x="2501" y="1758"/>
                </a:cubicBezTo>
                <a:cubicBezTo>
                  <a:pt x="2501" y="1758"/>
                  <a:pt x="2500" y="1758"/>
                  <a:pt x="2500" y="1759"/>
                </a:cubicBezTo>
                <a:cubicBezTo>
                  <a:pt x="2500" y="1759"/>
                  <a:pt x="2499" y="1759"/>
                  <a:pt x="2499" y="1760"/>
                </a:cubicBezTo>
                <a:cubicBezTo>
                  <a:pt x="2498" y="1760"/>
                  <a:pt x="2498" y="1760"/>
                  <a:pt x="2498" y="1760"/>
                </a:cubicBezTo>
                <a:cubicBezTo>
                  <a:pt x="2498" y="1761"/>
                  <a:pt x="2497" y="1761"/>
                  <a:pt x="2497" y="1761"/>
                </a:cubicBezTo>
                <a:cubicBezTo>
                  <a:pt x="2497" y="1761"/>
                  <a:pt x="2497" y="1761"/>
                  <a:pt x="2497" y="1761"/>
                </a:cubicBezTo>
                <a:cubicBezTo>
                  <a:pt x="2497" y="1762"/>
                  <a:pt x="2497" y="1762"/>
                  <a:pt x="2497" y="1762"/>
                </a:cubicBezTo>
                <a:cubicBezTo>
                  <a:pt x="2496" y="1762"/>
                  <a:pt x="2496" y="1762"/>
                  <a:pt x="2496" y="1763"/>
                </a:cubicBezTo>
                <a:cubicBezTo>
                  <a:pt x="2495" y="1763"/>
                  <a:pt x="2495" y="1763"/>
                  <a:pt x="2495" y="1764"/>
                </a:cubicBezTo>
                <a:cubicBezTo>
                  <a:pt x="2494" y="1764"/>
                  <a:pt x="2494" y="1764"/>
                  <a:pt x="2494" y="1765"/>
                </a:cubicBezTo>
                <a:cubicBezTo>
                  <a:pt x="2494" y="1765"/>
                  <a:pt x="2493" y="1765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6"/>
                  <a:pt x="2493" y="1766"/>
                  <a:pt x="2493" y="1766"/>
                </a:cubicBezTo>
                <a:cubicBezTo>
                  <a:pt x="2493" y="1767"/>
                  <a:pt x="2492" y="1767"/>
                  <a:pt x="2492" y="1767"/>
                </a:cubicBezTo>
                <a:cubicBezTo>
                  <a:pt x="2492" y="1767"/>
                  <a:pt x="2492" y="1767"/>
                  <a:pt x="2492" y="1767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3"/>
                  <a:pt x="2268" y="1703"/>
                  <a:pt x="2268" y="1703"/>
                </a:cubicBezTo>
                <a:cubicBezTo>
                  <a:pt x="2268" y="1702"/>
                  <a:pt x="2269" y="1702"/>
                  <a:pt x="2268" y="1701"/>
                </a:cubicBezTo>
                <a:cubicBezTo>
                  <a:pt x="2268" y="1701"/>
                  <a:pt x="2268" y="1701"/>
                  <a:pt x="2268" y="1700"/>
                </a:cubicBezTo>
                <a:cubicBezTo>
                  <a:pt x="2268" y="1700"/>
                  <a:pt x="2268" y="1699"/>
                  <a:pt x="2268" y="1698"/>
                </a:cubicBezTo>
                <a:cubicBezTo>
                  <a:pt x="2268" y="1698"/>
                  <a:pt x="2268" y="1698"/>
                  <a:pt x="2268" y="1697"/>
                </a:cubicBezTo>
                <a:cubicBezTo>
                  <a:pt x="2268" y="1697"/>
                  <a:pt x="2268" y="1697"/>
                  <a:pt x="2268" y="1697"/>
                </a:cubicBezTo>
                <a:cubicBezTo>
                  <a:pt x="2268" y="1696"/>
                  <a:pt x="2268" y="1696"/>
                  <a:pt x="2268" y="1695"/>
                </a:cubicBezTo>
                <a:cubicBezTo>
                  <a:pt x="2268" y="1695"/>
                  <a:pt x="2268" y="1695"/>
                  <a:pt x="2268" y="1695"/>
                </a:cubicBezTo>
                <a:cubicBezTo>
                  <a:pt x="2268" y="1695"/>
                  <a:pt x="2267" y="1695"/>
                  <a:pt x="2267" y="1694"/>
                </a:cubicBezTo>
                <a:cubicBezTo>
                  <a:pt x="2267" y="1694"/>
                  <a:pt x="2267" y="1693"/>
                  <a:pt x="2267" y="1693"/>
                </a:cubicBezTo>
                <a:cubicBezTo>
                  <a:pt x="2267" y="1692"/>
                  <a:pt x="2267" y="1692"/>
                  <a:pt x="2267" y="1692"/>
                </a:cubicBezTo>
                <a:cubicBezTo>
                  <a:pt x="2267" y="1692"/>
                  <a:pt x="2266" y="1691"/>
                  <a:pt x="2266" y="1691"/>
                </a:cubicBezTo>
                <a:cubicBezTo>
                  <a:pt x="2266" y="1691"/>
                  <a:pt x="2266" y="1690"/>
                  <a:pt x="2266" y="1690"/>
                </a:cubicBezTo>
                <a:cubicBezTo>
                  <a:pt x="2266" y="1689"/>
                  <a:pt x="2265" y="1689"/>
                  <a:pt x="2265" y="1688"/>
                </a:cubicBezTo>
                <a:cubicBezTo>
                  <a:pt x="2265" y="1688"/>
                  <a:pt x="2265" y="1688"/>
                  <a:pt x="2265" y="1687"/>
                </a:cubicBezTo>
                <a:cubicBezTo>
                  <a:pt x="2264" y="1687"/>
                  <a:pt x="2264" y="1687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4" y="1686"/>
                  <a:pt x="2264" y="1686"/>
                  <a:pt x="2264" y="1686"/>
                </a:cubicBezTo>
                <a:cubicBezTo>
                  <a:pt x="2263" y="1686"/>
                  <a:pt x="2263" y="1685"/>
                  <a:pt x="2263" y="1685"/>
                </a:cubicBezTo>
                <a:cubicBezTo>
                  <a:pt x="2263" y="1685"/>
                  <a:pt x="2262" y="1684"/>
                  <a:pt x="2262" y="1684"/>
                </a:cubicBezTo>
                <a:cubicBezTo>
                  <a:pt x="2262" y="1683"/>
                  <a:pt x="2261" y="1683"/>
                  <a:pt x="2261" y="1683"/>
                </a:cubicBezTo>
                <a:cubicBezTo>
                  <a:pt x="2261" y="1682"/>
                  <a:pt x="2261" y="1682"/>
                  <a:pt x="2260" y="1682"/>
                </a:cubicBezTo>
                <a:cubicBezTo>
                  <a:pt x="2260" y="1682"/>
                  <a:pt x="2260" y="1682"/>
                  <a:pt x="2260" y="1682"/>
                </a:cubicBezTo>
                <a:cubicBezTo>
                  <a:pt x="2260" y="1682"/>
                  <a:pt x="2260" y="1681"/>
                  <a:pt x="2260" y="1681"/>
                </a:cubicBezTo>
                <a:cubicBezTo>
                  <a:pt x="2260" y="1681"/>
                  <a:pt x="2259" y="1681"/>
                  <a:pt x="2259" y="1681"/>
                </a:cubicBezTo>
                <a:cubicBezTo>
                  <a:pt x="2259" y="1680"/>
                  <a:pt x="2258" y="1680"/>
                  <a:pt x="2258" y="1680"/>
                </a:cubicBezTo>
                <a:cubicBezTo>
                  <a:pt x="2258" y="1679"/>
                  <a:pt x="2257" y="1679"/>
                  <a:pt x="2257" y="1679"/>
                </a:cubicBezTo>
                <a:cubicBezTo>
                  <a:pt x="2257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6" y="1678"/>
                </a:cubicBezTo>
                <a:cubicBezTo>
                  <a:pt x="2256" y="1678"/>
                  <a:pt x="2256" y="1678"/>
                  <a:pt x="2255" y="1678"/>
                </a:cubicBezTo>
                <a:cubicBezTo>
                  <a:pt x="2255" y="1677"/>
                  <a:pt x="2255" y="1677"/>
                  <a:pt x="2254" y="1677"/>
                </a:cubicBezTo>
                <a:cubicBezTo>
                  <a:pt x="2254" y="1677"/>
                  <a:pt x="2254" y="1677"/>
                  <a:pt x="2253" y="1676"/>
                </a:cubicBezTo>
                <a:cubicBezTo>
                  <a:pt x="2253" y="1676"/>
                  <a:pt x="2252" y="1676"/>
                  <a:pt x="2252" y="1676"/>
                </a:cubicBezTo>
                <a:cubicBezTo>
                  <a:pt x="2252" y="1675"/>
                  <a:pt x="2251" y="1675"/>
                  <a:pt x="2251" y="1675"/>
                </a:cubicBezTo>
                <a:cubicBezTo>
                  <a:pt x="2251" y="1675"/>
                  <a:pt x="2250" y="1675"/>
                  <a:pt x="2250" y="1675"/>
                </a:cubicBezTo>
                <a:cubicBezTo>
                  <a:pt x="2250" y="1675"/>
                  <a:pt x="2250" y="1675"/>
                  <a:pt x="2249" y="1674"/>
                </a:cubicBezTo>
                <a:cubicBezTo>
                  <a:pt x="2249" y="1674"/>
                  <a:pt x="2248" y="1674"/>
                  <a:pt x="2248" y="1674"/>
                </a:cubicBezTo>
                <a:cubicBezTo>
                  <a:pt x="2247" y="1674"/>
                  <a:pt x="2247" y="1674"/>
                  <a:pt x="2247" y="1674"/>
                </a:cubicBezTo>
                <a:cubicBezTo>
                  <a:pt x="2247" y="1674"/>
                  <a:pt x="2247" y="1674"/>
                  <a:pt x="2247" y="1673"/>
                </a:cubicBezTo>
                <a:cubicBezTo>
                  <a:pt x="2246" y="1673"/>
                  <a:pt x="2246" y="1673"/>
                  <a:pt x="2245" y="1673"/>
                </a:cubicBezTo>
                <a:cubicBezTo>
                  <a:pt x="2245" y="1673"/>
                  <a:pt x="2245" y="1673"/>
                  <a:pt x="2245" y="1673"/>
                </a:cubicBezTo>
                <a:cubicBezTo>
                  <a:pt x="2244" y="1673"/>
                  <a:pt x="2244" y="1673"/>
                  <a:pt x="2244" y="1673"/>
                </a:cubicBezTo>
                <a:cubicBezTo>
                  <a:pt x="2243" y="1673"/>
                  <a:pt x="2243" y="1673"/>
                  <a:pt x="2242" y="1673"/>
                </a:cubicBezTo>
                <a:cubicBezTo>
                  <a:pt x="2242" y="1673"/>
                  <a:pt x="2241" y="1672"/>
                  <a:pt x="2241" y="1672"/>
                </a:cubicBezTo>
                <a:cubicBezTo>
                  <a:pt x="2240" y="1672"/>
                  <a:pt x="2240" y="1672"/>
                  <a:pt x="2240" y="1672"/>
                </a:cubicBezTo>
                <a:cubicBezTo>
                  <a:pt x="2239" y="1672"/>
                  <a:pt x="2239" y="1672"/>
                  <a:pt x="2239" y="1672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4" y="1446"/>
                  <a:pt x="2184" y="1446"/>
                </a:cubicBezTo>
                <a:cubicBezTo>
                  <a:pt x="2184" y="1446"/>
                  <a:pt x="2185" y="1446"/>
                  <a:pt x="2185" y="1446"/>
                </a:cubicBezTo>
                <a:cubicBezTo>
                  <a:pt x="2185" y="1446"/>
                  <a:pt x="2185" y="1446"/>
                  <a:pt x="2185" y="1446"/>
                </a:cubicBezTo>
                <a:cubicBezTo>
                  <a:pt x="2185" y="1446"/>
                  <a:pt x="2185" y="1445"/>
                  <a:pt x="2185" y="1445"/>
                </a:cubicBezTo>
                <a:cubicBezTo>
                  <a:pt x="2186" y="1445"/>
                  <a:pt x="2186" y="1445"/>
                  <a:pt x="2186" y="1445"/>
                </a:cubicBezTo>
                <a:cubicBezTo>
                  <a:pt x="2187" y="1444"/>
                  <a:pt x="2187" y="1444"/>
                  <a:pt x="2188" y="1444"/>
                </a:cubicBezTo>
                <a:cubicBezTo>
                  <a:pt x="2188" y="1444"/>
                  <a:pt x="2188" y="1443"/>
                  <a:pt x="2189" y="1443"/>
                </a:cubicBezTo>
                <a:cubicBezTo>
                  <a:pt x="2189" y="1443"/>
                  <a:pt x="2189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0" y="1442"/>
                  <a:pt x="2190" y="1442"/>
                </a:cubicBezTo>
                <a:cubicBezTo>
                  <a:pt x="2190" y="1442"/>
                  <a:pt x="2191" y="1441"/>
                  <a:pt x="2191" y="1441"/>
                </a:cubicBezTo>
                <a:cubicBezTo>
                  <a:pt x="2191" y="1441"/>
                  <a:pt x="2192" y="1440"/>
                  <a:pt x="2192" y="1440"/>
                </a:cubicBezTo>
                <a:cubicBezTo>
                  <a:pt x="2192" y="1440"/>
                  <a:pt x="2193" y="1439"/>
                  <a:pt x="2193" y="1439"/>
                </a:cubicBezTo>
                <a:cubicBezTo>
                  <a:pt x="2193" y="1438"/>
                  <a:pt x="2193" y="1438"/>
                  <a:pt x="2194" y="1438"/>
                </a:cubicBezTo>
                <a:cubicBezTo>
                  <a:pt x="2194" y="1438"/>
                  <a:pt x="2194" y="1438"/>
                  <a:pt x="2194" y="1438"/>
                </a:cubicBezTo>
                <a:cubicBezTo>
                  <a:pt x="2194" y="1437"/>
                  <a:pt x="2194" y="1437"/>
                  <a:pt x="2194" y="1437"/>
                </a:cubicBezTo>
                <a:cubicBezTo>
                  <a:pt x="2194" y="1437"/>
                  <a:pt x="2194" y="1437"/>
                  <a:pt x="2195" y="1436"/>
                </a:cubicBezTo>
                <a:cubicBezTo>
                  <a:pt x="2195" y="1436"/>
                  <a:pt x="2195" y="1436"/>
                  <a:pt x="2195" y="1435"/>
                </a:cubicBezTo>
                <a:cubicBezTo>
                  <a:pt x="2195" y="1435"/>
                  <a:pt x="2196" y="1434"/>
                  <a:pt x="2196" y="1434"/>
                </a:cubicBezTo>
                <a:cubicBezTo>
                  <a:pt x="2196" y="1433"/>
                  <a:pt x="2196" y="1433"/>
                  <a:pt x="2196" y="1433"/>
                </a:cubicBezTo>
                <a:cubicBezTo>
                  <a:pt x="2197" y="1432"/>
                  <a:pt x="2197" y="1432"/>
                  <a:pt x="2197" y="1432"/>
                </a:cubicBezTo>
                <a:cubicBezTo>
                  <a:pt x="2197" y="1432"/>
                  <a:pt x="2197" y="1431"/>
                  <a:pt x="2197" y="1431"/>
                </a:cubicBezTo>
                <a:cubicBezTo>
                  <a:pt x="2197" y="1431"/>
                  <a:pt x="2197" y="1430"/>
                  <a:pt x="2198" y="1430"/>
                </a:cubicBezTo>
                <a:cubicBezTo>
                  <a:pt x="2198" y="1429"/>
                  <a:pt x="2198" y="1429"/>
                  <a:pt x="2198" y="1429"/>
                </a:cubicBezTo>
                <a:cubicBezTo>
                  <a:pt x="2198" y="1429"/>
                  <a:pt x="2198" y="1429"/>
                  <a:pt x="2198" y="1428"/>
                </a:cubicBezTo>
                <a:cubicBezTo>
                  <a:pt x="2198" y="1428"/>
                  <a:pt x="2198" y="1427"/>
                  <a:pt x="2198" y="1427"/>
                </a:cubicBezTo>
                <a:cubicBezTo>
                  <a:pt x="2198" y="1427"/>
                  <a:pt x="2198" y="1427"/>
                  <a:pt x="2198" y="1426"/>
                </a:cubicBezTo>
                <a:cubicBezTo>
                  <a:pt x="2199" y="1426"/>
                  <a:pt x="2199" y="1426"/>
                  <a:pt x="2199" y="1426"/>
                </a:cubicBezTo>
                <a:cubicBezTo>
                  <a:pt x="2199" y="1425"/>
                  <a:pt x="2199" y="1424"/>
                  <a:pt x="2199" y="1424"/>
                </a:cubicBezTo>
                <a:cubicBezTo>
                  <a:pt x="2199" y="1423"/>
                  <a:pt x="2199" y="1423"/>
                  <a:pt x="2199" y="1423"/>
                </a:cubicBezTo>
                <a:cubicBezTo>
                  <a:pt x="2199" y="1422"/>
                  <a:pt x="2199" y="1422"/>
                  <a:pt x="2199" y="1421"/>
                </a:cubicBezTo>
                <a:cubicBezTo>
                  <a:pt x="2199" y="1421"/>
                  <a:pt x="2199" y="1421"/>
                  <a:pt x="2199" y="1421"/>
                </a:cubicBezTo>
                <a:cubicBezTo>
                  <a:pt x="2199" y="1420"/>
                  <a:pt x="2199" y="1420"/>
                  <a:pt x="2199" y="1420"/>
                </a:cubicBezTo>
                <a:cubicBezTo>
                  <a:pt x="2199" y="1419"/>
                  <a:pt x="2199" y="1419"/>
                  <a:pt x="2199" y="1418"/>
                </a:cubicBezTo>
                <a:cubicBezTo>
                  <a:pt x="2199" y="1418"/>
                  <a:pt x="2199" y="1417"/>
                  <a:pt x="2199" y="1417"/>
                </a:cubicBezTo>
                <a:cubicBezTo>
                  <a:pt x="2199" y="1416"/>
                  <a:pt x="2199" y="1416"/>
                  <a:pt x="2199" y="1416"/>
                </a:cubicBezTo>
                <a:cubicBezTo>
                  <a:pt x="2199" y="1415"/>
                  <a:pt x="2199" y="1415"/>
                  <a:pt x="2199" y="1415"/>
                </a:cubicBezTo>
                <a:cubicBezTo>
                  <a:pt x="2198" y="1415"/>
                  <a:pt x="2198" y="1414"/>
                  <a:pt x="2198" y="1414"/>
                </a:cubicBezTo>
                <a:cubicBezTo>
                  <a:pt x="2198" y="1414"/>
                  <a:pt x="2198" y="1413"/>
                  <a:pt x="2198" y="1413"/>
                </a:cubicBezTo>
                <a:cubicBezTo>
                  <a:pt x="2198" y="1413"/>
                  <a:pt x="2198" y="1413"/>
                  <a:pt x="2198" y="1412"/>
                </a:cubicBezTo>
                <a:cubicBezTo>
                  <a:pt x="2198" y="1412"/>
                  <a:pt x="2198" y="1411"/>
                  <a:pt x="2197" y="1411"/>
                </a:cubicBezTo>
                <a:cubicBezTo>
                  <a:pt x="2197" y="1411"/>
                  <a:pt x="2197" y="1410"/>
                  <a:pt x="2197" y="1410"/>
                </a:cubicBezTo>
                <a:cubicBezTo>
                  <a:pt x="2197" y="1410"/>
                  <a:pt x="2197" y="1410"/>
                  <a:pt x="2197" y="1409"/>
                </a:cubicBezTo>
                <a:cubicBezTo>
                  <a:pt x="2197" y="1409"/>
                  <a:pt x="2197" y="1409"/>
                  <a:pt x="2196" y="1408"/>
                </a:cubicBezTo>
                <a:cubicBezTo>
                  <a:pt x="2196" y="1408"/>
                  <a:pt x="2196" y="1407"/>
                  <a:pt x="2196" y="1407"/>
                </a:cubicBezTo>
                <a:cubicBezTo>
                  <a:pt x="2196" y="1407"/>
                  <a:pt x="2196" y="1406"/>
                  <a:pt x="2195" y="1406"/>
                </a:cubicBezTo>
                <a:cubicBezTo>
                  <a:pt x="2363" y="1245"/>
                  <a:pt x="2363" y="1245"/>
                  <a:pt x="2363" y="1245"/>
                </a:cubicBezTo>
                <a:cubicBezTo>
                  <a:pt x="2364" y="1246"/>
                  <a:pt x="2365" y="1246"/>
                  <a:pt x="2366" y="1247"/>
                </a:cubicBezTo>
                <a:cubicBezTo>
                  <a:pt x="2367" y="1247"/>
                  <a:pt x="2367" y="1247"/>
                  <a:pt x="2367" y="1247"/>
                </a:cubicBezTo>
                <a:cubicBezTo>
                  <a:pt x="2368" y="1247"/>
                  <a:pt x="2368" y="1247"/>
                  <a:pt x="2368" y="1247"/>
                </a:cubicBezTo>
                <a:cubicBezTo>
                  <a:pt x="2369" y="1248"/>
                  <a:pt x="2371" y="1248"/>
                  <a:pt x="2372" y="1249"/>
                </a:cubicBezTo>
                <a:cubicBezTo>
                  <a:pt x="2372" y="1249"/>
                  <a:pt x="2372" y="1249"/>
                  <a:pt x="2373" y="1249"/>
                </a:cubicBezTo>
                <a:cubicBezTo>
                  <a:pt x="2374" y="1249"/>
                  <a:pt x="2375" y="1249"/>
                  <a:pt x="2377" y="1249"/>
                </a:cubicBezTo>
                <a:cubicBezTo>
                  <a:pt x="2377" y="1249"/>
                  <a:pt x="2377" y="1249"/>
                  <a:pt x="2378" y="1249"/>
                </a:cubicBezTo>
                <a:cubicBezTo>
                  <a:pt x="2378" y="1249"/>
                  <a:pt x="2378" y="1249"/>
                  <a:pt x="2378" y="1249"/>
                </a:cubicBezTo>
                <a:cubicBezTo>
                  <a:pt x="2380" y="1249"/>
                  <a:pt x="2382" y="1249"/>
                  <a:pt x="2383" y="1249"/>
                </a:cubicBezTo>
                <a:cubicBezTo>
                  <a:pt x="2384" y="1249"/>
                  <a:pt x="2384" y="1249"/>
                  <a:pt x="2384" y="1249"/>
                </a:cubicBezTo>
                <a:cubicBezTo>
                  <a:pt x="2385" y="1249"/>
                  <a:pt x="2385" y="1249"/>
                  <a:pt x="2386" y="1248"/>
                </a:cubicBezTo>
                <a:cubicBezTo>
                  <a:pt x="2387" y="1248"/>
                  <a:pt x="2388" y="1248"/>
                  <a:pt x="2389" y="1247"/>
                </a:cubicBezTo>
                <a:cubicBezTo>
                  <a:pt x="2389" y="1247"/>
                  <a:pt x="2389" y="1247"/>
                  <a:pt x="2390" y="1247"/>
                </a:cubicBezTo>
                <a:cubicBezTo>
                  <a:pt x="2391" y="1246"/>
                  <a:pt x="2393" y="1246"/>
                  <a:pt x="2394" y="1245"/>
                </a:cubicBezTo>
                <a:cubicBezTo>
                  <a:pt x="2394" y="1245"/>
                  <a:pt x="2395" y="1245"/>
                  <a:pt x="2395" y="1245"/>
                </a:cubicBezTo>
                <a:cubicBezTo>
                  <a:pt x="2396" y="1243"/>
                  <a:pt x="2398" y="1242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399" y="1241"/>
                  <a:pt x="2399" y="1241"/>
                  <a:pt x="2399" y="1241"/>
                </a:cubicBezTo>
                <a:cubicBezTo>
                  <a:pt x="2401" y="1239"/>
                  <a:pt x="2402" y="1238"/>
                  <a:pt x="2403" y="1237"/>
                </a:cubicBezTo>
                <a:cubicBezTo>
                  <a:pt x="2403" y="1236"/>
                  <a:pt x="2403" y="1236"/>
                  <a:pt x="2403" y="1236"/>
                </a:cubicBezTo>
                <a:cubicBezTo>
                  <a:pt x="2404" y="1235"/>
                  <a:pt x="2405" y="1233"/>
                  <a:pt x="2406" y="1232"/>
                </a:cubicBezTo>
                <a:cubicBezTo>
                  <a:pt x="2406" y="1231"/>
                  <a:pt x="2406" y="1231"/>
                  <a:pt x="2406" y="1231"/>
                </a:cubicBezTo>
                <a:cubicBezTo>
                  <a:pt x="2407" y="1229"/>
                  <a:pt x="2407" y="1228"/>
                  <a:pt x="2408" y="1226"/>
                </a:cubicBezTo>
                <a:cubicBezTo>
                  <a:pt x="2408" y="1226"/>
                  <a:pt x="2408" y="1226"/>
                  <a:pt x="2408" y="1225"/>
                </a:cubicBezTo>
                <a:cubicBezTo>
                  <a:pt x="2408" y="1224"/>
                  <a:pt x="2408" y="1222"/>
                  <a:pt x="2408" y="1220"/>
                </a:cubicBezTo>
                <a:cubicBezTo>
                  <a:pt x="2408" y="1220"/>
                  <a:pt x="2408" y="1220"/>
                  <a:pt x="2408" y="1220"/>
                </a:cubicBezTo>
                <a:cubicBezTo>
                  <a:pt x="2408" y="1218"/>
                  <a:pt x="2408" y="1216"/>
                  <a:pt x="2408" y="1215"/>
                </a:cubicBezTo>
                <a:cubicBezTo>
                  <a:pt x="2408" y="1214"/>
                  <a:pt x="2408" y="1214"/>
                  <a:pt x="2408" y="1214"/>
                </a:cubicBezTo>
                <a:cubicBezTo>
                  <a:pt x="2408" y="1213"/>
                  <a:pt x="2408" y="1213"/>
                  <a:pt x="2408" y="1212"/>
                </a:cubicBezTo>
                <a:cubicBezTo>
                  <a:pt x="2407" y="1211"/>
                  <a:pt x="2407" y="1210"/>
                  <a:pt x="2407" y="1209"/>
                </a:cubicBezTo>
                <a:cubicBezTo>
                  <a:pt x="2406" y="1209"/>
                  <a:pt x="2406" y="1209"/>
                  <a:pt x="2406" y="1208"/>
                </a:cubicBezTo>
                <a:cubicBezTo>
                  <a:pt x="2406" y="1207"/>
                  <a:pt x="2405" y="1205"/>
                  <a:pt x="2404" y="1204"/>
                </a:cubicBezTo>
                <a:cubicBezTo>
                  <a:pt x="2404" y="1203"/>
                  <a:pt x="2404" y="1203"/>
                  <a:pt x="2404" y="1203"/>
                </a:cubicBezTo>
                <a:cubicBezTo>
                  <a:pt x="2403" y="1202"/>
                  <a:pt x="2401" y="1200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400" y="1199"/>
                  <a:pt x="2400" y="1199"/>
                  <a:pt x="2400" y="1199"/>
                </a:cubicBezTo>
                <a:cubicBezTo>
                  <a:pt x="2399" y="1197"/>
                  <a:pt x="2397" y="1196"/>
                  <a:pt x="2396" y="1195"/>
                </a:cubicBezTo>
                <a:cubicBezTo>
                  <a:pt x="2396" y="1195"/>
                  <a:pt x="2395" y="1195"/>
                  <a:pt x="2395" y="1195"/>
                </a:cubicBezTo>
                <a:cubicBezTo>
                  <a:pt x="2394" y="1194"/>
                  <a:pt x="2392" y="1193"/>
                  <a:pt x="2391" y="1192"/>
                </a:cubicBezTo>
                <a:cubicBezTo>
                  <a:pt x="2390" y="1192"/>
                  <a:pt x="2390" y="1192"/>
                  <a:pt x="2390" y="1192"/>
                </a:cubicBezTo>
                <a:cubicBezTo>
                  <a:pt x="2388" y="1191"/>
                  <a:pt x="2387" y="1191"/>
                  <a:pt x="2385" y="1190"/>
                </a:cubicBezTo>
                <a:cubicBezTo>
                  <a:pt x="2385" y="1190"/>
                  <a:pt x="2385" y="1190"/>
                  <a:pt x="2385" y="1190"/>
                </a:cubicBezTo>
                <a:cubicBezTo>
                  <a:pt x="2383" y="1190"/>
                  <a:pt x="2381" y="1190"/>
                  <a:pt x="2379" y="1190"/>
                </a:cubicBezTo>
                <a:cubicBezTo>
                  <a:pt x="2379" y="1190"/>
                  <a:pt x="2379" y="1190"/>
                  <a:pt x="2379" y="1190"/>
                </a:cubicBezTo>
                <a:cubicBezTo>
                  <a:pt x="2324" y="964"/>
                  <a:pt x="2324" y="964"/>
                  <a:pt x="2324" y="964"/>
                </a:cubicBezTo>
                <a:cubicBezTo>
                  <a:pt x="2324" y="963"/>
                  <a:pt x="2325" y="963"/>
                  <a:pt x="2325" y="963"/>
                </a:cubicBezTo>
                <a:cubicBezTo>
                  <a:pt x="2325" y="963"/>
                  <a:pt x="2325" y="963"/>
                  <a:pt x="2325" y="963"/>
                </a:cubicBezTo>
                <a:cubicBezTo>
                  <a:pt x="2327" y="962"/>
                  <a:pt x="2328" y="961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0" y="959"/>
                  <a:pt x="2330" y="959"/>
                  <a:pt x="2330" y="959"/>
                </a:cubicBezTo>
                <a:cubicBezTo>
                  <a:pt x="2331" y="958"/>
                  <a:pt x="2332" y="956"/>
                  <a:pt x="2334" y="955"/>
                </a:cubicBezTo>
                <a:cubicBezTo>
                  <a:pt x="2334" y="955"/>
                  <a:pt x="2334" y="954"/>
                  <a:pt x="2334" y="954"/>
                </a:cubicBezTo>
                <a:cubicBezTo>
                  <a:pt x="2335" y="953"/>
                  <a:pt x="2336" y="951"/>
                  <a:pt x="2336" y="950"/>
                </a:cubicBezTo>
                <a:cubicBezTo>
                  <a:pt x="2336" y="949"/>
                  <a:pt x="2337" y="949"/>
                  <a:pt x="2337" y="949"/>
                </a:cubicBezTo>
                <a:cubicBezTo>
                  <a:pt x="2337" y="947"/>
                  <a:pt x="2338" y="946"/>
                  <a:pt x="2338" y="944"/>
                </a:cubicBezTo>
                <a:cubicBezTo>
                  <a:pt x="2338" y="944"/>
                  <a:pt x="2338" y="944"/>
                  <a:pt x="2338" y="944"/>
                </a:cubicBezTo>
                <a:cubicBezTo>
                  <a:pt x="2339" y="942"/>
                  <a:pt x="2339" y="940"/>
                  <a:pt x="2339" y="938"/>
                </a:cubicBezTo>
                <a:cubicBezTo>
                  <a:pt x="2339" y="938"/>
                  <a:pt x="2339" y="938"/>
                  <a:pt x="2339" y="938"/>
                </a:cubicBezTo>
                <a:cubicBezTo>
                  <a:pt x="2339" y="936"/>
                  <a:pt x="2339" y="934"/>
                  <a:pt x="2339" y="933"/>
                </a:cubicBezTo>
                <a:cubicBezTo>
                  <a:pt x="2339" y="933"/>
                  <a:pt x="2338" y="932"/>
                  <a:pt x="2338" y="932"/>
                </a:cubicBezTo>
                <a:cubicBezTo>
                  <a:pt x="2338" y="932"/>
                  <a:pt x="2338" y="931"/>
                  <a:pt x="2338" y="930"/>
                </a:cubicBezTo>
                <a:cubicBezTo>
                  <a:pt x="2338" y="929"/>
                  <a:pt x="2337" y="928"/>
                  <a:pt x="2337" y="927"/>
                </a:cubicBezTo>
                <a:cubicBezTo>
                  <a:pt x="2337" y="927"/>
                  <a:pt x="2337" y="927"/>
                  <a:pt x="2337" y="927"/>
                </a:cubicBezTo>
                <a:cubicBezTo>
                  <a:pt x="2336" y="925"/>
                  <a:pt x="2336" y="924"/>
                  <a:pt x="2335" y="923"/>
                </a:cubicBezTo>
                <a:cubicBezTo>
                  <a:pt x="2503" y="762"/>
                  <a:pt x="2503" y="762"/>
                  <a:pt x="2503" y="762"/>
                </a:cubicBezTo>
                <a:cubicBezTo>
                  <a:pt x="2503" y="762"/>
                  <a:pt x="2504" y="762"/>
                  <a:pt x="2504" y="762"/>
                </a:cubicBezTo>
                <a:cubicBezTo>
                  <a:pt x="2504" y="763"/>
                  <a:pt x="2505" y="763"/>
                  <a:pt x="2505" y="763"/>
                </a:cubicBezTo>
                <a:cubicBezTo>
                  <a:pt x="2506" y="763"/>
                  <a:pt x="2506" y="764"/>
                  <a:pt x="2506" y="764"/>
                </a:cubicBezTo>
                <a:cubicBezTo>
                  <a:pt x="2507" y="764"/>
                  <a:pt x="2507" y="764"/>
                  <a:pt x="2507" y="764"/>
                </a:cubicBezTo>
                <a:cubicBezTo>
                  <a:pt x="2507" y="764"/>
                  <a:pt x="2507" y="764"/>
                  <a:pt x="2508" y="764"/>
                </a:cubicBezTo>
                <a:cubicBezTo>
                  <a:pt x="2508" y="765"/>
                  <a:pt x="2509" y="765"/>
                  <a:pt x="2509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0" y="765"/>
                  <a:pt x="2510" y="765"/>
                  <a:pt x="2510" y="765"/>
                </a:cubicBezTo>
                <a:cubicBezTo>
                  <a:pt x="2511" y="765"/>
                  <a:pt x="2511" y="766"/>
                  <a:pt x="2512" y="766"/>
                </a:cubicBezTo>
                <a:cubicBezTo>
                  <a:pt x="2512" y="766"/>
                  <a:pt x="2512" y="766"/>
                  <a:pt x="2512" y="766"/>
                </a:cubicBezTo>
                <a:cubicBezTo>
                  <a:pt x="2513" y="766"/>
                  <a:pt x="2513" y="766"/>
                  <a:pt x="2513" y="766"/>
                </a:cubicBezTo>
                <a:cubicBezTo>
                  <a:pt x="2514" y="766"/>
                  <a:pt x="2515" y="766"/>
                  <a:pt x="2515" y="766"/>
                </a:cubicBezTo>
                <a:cubicBezTo>
                  <a:pt x="2516" y="766"/>
                  <a:pt x="2516" y="766"/>
                  <a:pt x="2516" y="766"/>
                </a:cubicBezTo>
                <a:cubicBezTo>
                  <a:pt x="2517" y="766"/>
                  <a:pt x="2517" y="766"/>
                  <a:pt x="2518" y="766"/>
                </a:cubicBezTo>
                <a:cubicBezTo>
                  <a:pt x="2518" y="766"/>
                  <a:pt x="2518" y="766"/>
                  <a:pt x="2518" y="766"/>
                </a:cubicBezTo>
                <a:cubicBezTo>
                  <a:pt x="2519" y="766"/>
                  <a:pt x="2519" y="766"/>
                  <a:pt x="2519" y="766"/>
                </a:cubicBezTo>
                <a:cubicBezTo>
                  <a:pt x="2520" y="766"/>
                  <a:pt x="2520" y="766"/>
                  <a:pt x="2521" y="766"/>
                </a:cubicBezTo>
                <a:cubicBezTo>
                  <a:pt x="2521" y="766"/>
                  <a:pt x="2522" y="766"/>
                  <a:pt x="2522" y="766"/>
                </a:cubicBezTo>
                <a:cubicBezTo>
                  <a:pt x="2523" y="766"/>
                  <a:pt x="2523" y="766"/>
                  <a:pt x="2523" y="766"/>
                </a:cubicBezTo>
                <a:cubicBezTo>
                  <a:pt x="2523" y="766"/>
                  <a:pt x="2524" y="766"/>
                  <a:pt x="2524" y="766"/>
                </a:cubicBezTo>
                <a:cubicBezTo>
                  <a:pt x="2524" y="766"/>
                  <a:pt x="2525" y="766"/>
                  <a:pt x="2525" y="766"/>
                </a:cubicBezTo>
                <a:cubicBezTo>
                  <a:pt x="2525" y="766"/>
                  <a:pt x="2526" y="766"/>
                  <a:pt x="2526" y="766"/>
                </a:cubicBezTo>
                <a:cubicBezTo>
                  <a:pt x="2526" y="765"/>
                  <a:pt x="2526" y="765"/>
                  <a:pt x="2526" y="765"/>
                </a:cubicBezTo>
                <a:cubicBezTo>
                  <a:pt x="2527" y="765"/>
                  <a:pt x="2528" y="765"/>
                  <a:pt x="2528" y="765"/>
                </a:cubicBezTo>
                <a:cubicBezTo>
                  <a:pt x="2528" y="765"/>
                  <a:pt x="2529" y="765"/>
                  <a:pt x="2529" y="765"/>
                </a:cubicBezTo>
                <a:cubicBezTo>
                  <a:pt x="2529" y="764"/>
                  <a:pt x="2529" y="764"/>
                  <a:pt x="2529" y="764"/>
                </a:cubicBezTo>
                <a:cubicBezTo>
                  <a:pt x="2530" y="764"/>
                  <a:pt x="2530" y="764"/>
                  <a:pt x="2531" y="764"/>
                </a:cubicBezTo>
                <a:cubicBezTo>
                  <a:pt x="2531" y="764"/>
                  <a:pt x="2532" y="763"/>
                  <a:pt x="2532" y="763"/>
                </a:cubicBezTo>
                <a:cubicBezTo>
                  <a:pt x="2533" y="763"/>
                  <a:pt x="2533" y="763"/>
                  <a:pt x="2533" y="762"/>
                </a:cubicBezTo>
                <a:cubicBezTo>
                  <a:pt x="2534" y="762"/>
                  <a:pt x="2534" y="762"/>
                  <a:pt x="2534" y="762"/>
                </a:cubicBezTo>
                <a:cubicBezTo>
                  <a:pt x="2534" y="762"/>
                  <a:pt x="2534" y="762"/>
                  <a:pt x="2535" y="762"/>
                </a:cubicBezTo>
                <a:cubicBezTo>
                  <a:pt x="2535" y="762"/>
                  <a:pt x="2535" y="762"/>
                  <a:pt x="2535" y="762"/>
                </a:cubicBezTo>
                <a:cubicBezTo>
                  <a:pt x="2535" y="761"/>
                  <a:pt x="2535" y="761"/>
                  <a:pt x="2536" y="761"/>
                </a:cubicBezTo>
                <a:cubicBezTo>
                  <a:pt x="2536" y="761"/>
                  <a:pt x="2537" y="760"/>
                  <a:pt x="2537" y="760"/>
                </a:cubicBezTo>
                <a:cubicBezTo>
                  <a:pt x="2537" y="760"/>
                  <a:pt x="2538" y="759"/>
                  <a:pt x="2538" y="759"/>
                </a:cubicBezTo>
                <a:cubicBezTo>
                  <a:pt x="2538" y="759"/>
                  <a:pt x="2539" y="759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39" y="758"/>
                  <a:pt x="2539" y="758"/>
                  <a:pt x="2539" y="758"/>
                </a:cubicBezTo>
                <a:cubicBezTo>
                  <a:pt x="2540" y="758"/>
                  <a:pt x="2540" y="757"/>
                  <a:pt x="2540" y="757"/>
                </a:cubicBezTo>
                <a:cubicBezTo>
                  <a:pt x="2540" y="757"/>
                  <a:pt x="2541" y="756"/>
                  <a:pt x="2541" y="756"/>
                </a:cubicBezTo>
                <a:cubicBezTo>
                  <a:pt x="2541" y="756"/>
                  <a:pt x="2542" y="755"/>
                  <a:pt x="2542" y="755"/>
                </a:cubicBezTo>
                <a:cubicBezTo>
                  <a:pt x="2542" y="754"/>
                  <a:pt x="2543" y="754"/>
                  <a:pt x="2543" y="754"/>
                </a:cubicBezTo>
                <a:cubicBezTo>
                  <a:pt x="2543" y="754"/>
                  <a:pt x="2543" y="754"/>
                  <a:pt x="2543" y="754"/>
                </a:cubicBezTo>
                <a:cubicBezTo>
                  <a:pt x="2543" y="754"/>
                  <a:pt x="2543" y="753"/>
                  <a:pt x="2543" y="753"/>
                </a:cubicBezTo>
                <a:cubicBezTo>
                  <a:pt x="2543" y="753"/>
                  <a:pt x="2544" y="753"/>
                  <a:pt x="2544" y="752"/>
                </a:cubicBezTo>
                <a:cubicBezTo>
                  <a:pt x="2544" y="752"/>
                  <a:pt x="2544" y="752"/>
                  <a:pt x="2544" y="752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7"/>
                  <a:pt x="2767" y="817"/>
                  <a:pt x="2767" y="817"/>
                </a:cubicBezTo>
                <a:cubicBezTo>
                  <a:pt x="2767" y="819"/>
                  <a:pt x="2768" y="820"/>
                  <a:pt x="2768" y="822"/>
                </a:cubicBezTo>
                <a:cubicBezTo>
                  <a:pt x="2768" y="822"/>
                  <a:pt x="2768" y="823"/>
                  <a:pt x="2768" y="823"/>
                </a:cubicBezTo>
                <a:cubicBezTo>
                  <a:pt x="2768" y="824"/>
                  <a:pt x="2768" y="825"/>
                  <a:pt x="2769" y="826"/>
                </a:cubicBezTo>
                <a:cubicBezTo>
                  <a:pt x="2769" y="827"/>
                  <a:pt x="2769" y="827"/>
                  <a:pt x="2769" y="828"/>
                </a:cubicBezTo>
                <a:cubicBezTo>
                  <a:pt x="2769" y="828"/>
                  <a:pt x="2769" y="828"/>
                  <a:pt x="2770" y="828"/>
                </a:cubicBezTo>
                <a:cubicBezTo>
                  <a:pt x="2770" y="830"/>
                  <a:pt x="2771" y="831"/>
                  <a:pt x="2772" y="833"/>
                </a:cubicBezTo>
                <a:cubicBezTo>
                  <a:pt x="2772" y="833"/>
                  <a:pt x="2772" y="833"/>
                  <a:pt x="2772" y="834"/>
                </a:cubicBezTo>
                <a:cubicBezTo>
                  <a:pt x="2773" y="835"/>
                  <a:pt x="2774" y="836"/>
                  <a:pt x="2775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6" y="838"/>
                  <a:pt x="2776" y="838"/>
                  <a:pt x="2776" y="838"/>
                </a:cubicBezTo>
                <a:cubicBezTo>
                  <a:pt x="2777" y="839"/>
                  <a:pt x="2779" y="841"/>
                  <a:pt x="2780" y="842"/>
                </a:cubicBezTo>
                <a:cubicBezTo>
                  <a:pt x="2780" y="842"/>
                  <a:pt x="2780" y="842"/>
                  <a:pt x="2780" y="842"/>
                </a:cubicBezTo>
                <a:cubicBezTo>
                  <a:pt x="2782" y="843"/>
                  <a:pt x="2783" y="844"/>
                  <a:pt x="2785" y="845"/>
                </a:cubicBezTo>
                <a:cubicBezTo>
                  <a:pt x="2785" y="845"/>
                  <a:pt x="2785" y="845"/>
                  <a:pt x="2786" y="845"/>
                </a:cubicBezTo>
                <a:cubicBezTo>
                  <a:pt x="2787" y="845"/>
                  <a:pt x="2788" y="846"/>
                  <a:pt x="2789" y="846"/>
                </a:cubicBezTo>
                <a:cubicBezTo>
                  <a:pt x="2789" y="846"/>
                  <a:pt x="2790" y="846"/>
                  <a:pt x="2791" y="846"/>
                </a:cubicBezTo>
                <a:cubicBezTo>
                  <a:pt x="2791" y="846"/>
                  <a:pt x="2791" y="847"/>
                  <a:pt x="2791" y="847"/>
                </a:cubicBezTo>
                <a:cubicBezTo>
                  <a:pt x="2793" y="847"/>
                  <a:pt x="2795" y="847"/>
                  <a:pt x="2796" y="847"/>
                </a:cubicBezTo>
                <a:cubicBezTo>
                  <a:pt x="2797" y="847"/>
                  <a:pt x="2797" y="847"/>
                  <a:pt x="2797" y="847"/>
                </a:cubicBezTo>
                <a:cubicBezTo>
                  <a:pt x="2799" y="847"/>
                  <a:pt x="2800" y="847"/>
                  <a:pt x="2802" y="847"/>
                </a:cubicBezTo>
                <a:cubicBezTo>
                  <a:pt x="2802" y="847"/>
                  <a:pt x="2802" y="847"/>
                  <a:pt x="2803" y="847"/>
                </a:cubicBezTo>
                <a:cubicBezTo>
                  <a:pt x="2804" y="846"/>
                  <a:pt x="2806" y="846"/>
                  <a:pt x="2807" y="845"/>
                </a:cubicBezTo>
                <a:cubicBezTo>
                  <a:pt x="2808" y="845"/>
                  <a:pt x="2808" y="845"/>
                  <a:pt x="2808" y="845"/>
                </a:cubicBezTo>
                <a:cubicBezTo>
                  <a:pt x="2810" y="844"/>
                  <a:pt x="2811" y="844"/>
                  <a:pt x="2813" y="843"/>
                </a:cubicBezTo>
                <a:cubicBezTo>
                  <a:pt x="2813" y="843"/>
                  <a:pt x="2813" y="843"/>
                  <a:pt x="2813" y="842"/>
                </a:cubicBezTo>
                <a:cubicBezTo>
                  <a:pt x="2815" y="841"/>
                  <a:pt x="2816" y="840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8" y="839"/>
                  <a:pt x="2818" y="839"/>
                  <a:pt x="2818" y="839"/>
                </a:cubicBezTo>
                <a:cubicBezTo>
                  <a:pt x="2819" y="837"/>
                  <a:pt x="2821" y="836"/>
                  <a:pt x="2822" y="834"/>
                </a:cubicBezTo>
                <a:cubicBezTo>
                  <a:pt x="2822" y="834"/>
                  <a:pt x="2822" y="834"/>
                  <a:pt x="2822" y="834"/>
                </a:cubicBezTo>
                <a:cubicBezTo>
                  <a:pt x="2823" y="833"/>
                  <a:pt x="2824" y="831"/>
                  <a:pt x="2824" y="829"/>
                </a:cubicBezTo>
                <a:cubicBezTo>
                  <a:pt x="2825" y="829"/>
                  <a:pt x="2825" y="829"/>
                  <a:pt x="2825" y="829"/>
                </a:cubicBezTo>
                <a:cubicBezTo>
                  <a:pt x="2825" y="828"/>
                  <a:pt x="2826" y="827"/>
                  <a:pt x="2826" y="826"/>
                </a:cubicBezTo>
                <a:cubicBezTo>
                  <a:pt x="2826" y="825"/>
                  <a:pt x="2826" y="825"/>
                  <a:pt x="2826" y="824"/>
                </a:cubicBezTo>
                <a:cubicBezTo>
                  <a:pt x="2826" y="824"/>
                  <a:pt x="2826" y="824"/>
                  <a:pt x="2826" y="823"/>
                </a:cubicBezTo>
                <a:cubicBezTo>
                  <a:pt x="2827" y="822"/>
                  <a:pt x="2827" y="820"/>
                  <a:pt x="2827" y="818"/>
                </a:cubicBezTo>
                <a:cubicBezTo>
                  <a:pt x="2827" y="818"/>
                  <a:pt x="2827" y="818"/>
                  <a:pt x="2827" y="818"/>
                </a:cubicBezTo>
                <a:cubicBezTo>
                  <a:pt x="2827" y="816"/>
                  <a:pt x="2827" y="814"/>
                  <a:pt x="2827" y="813"/>
                </a:cubicBezTo>
                <a:cubicBezTo>
                  <a:pt x="2827" y="812"/>
                  <a:pt x="2827" y="812"/>
                  <a:pt x="2827" y="812"/>
                </a:cubicBezTo>
                <a:cubicBezTo>
                  <a:pt x="2826" y="810"/>
                  <a:pt x="2826" y="809"/>
                  <a:pt x="2825" y="807"/>
                </a:cubicBezTo>
                <a:cubicBezTo>
                  <a:pt x="2825" y="807"/>
                  <a:pt x="2825" y="807"/>
                  <a:pt x="2825" y="806"/>
                </a:cubicBezTo>
                <a:cubicBezTo>
                  <a:pt x="2825" y="805"/>
                  <a:pt x="2824" y="804"/>
                  <a:pt x="2824" y="803"/>
                </a:cubicBezTo>
                <a:cubicBezTo>
                  <a:pt x="2991" y="642"/>
                  <a:pt x="2991" y="642"/>
                  <a:pt x="2991" y="642"/>
                </a:cubicBezTo>
                <a:cubicBezTo>
                  <a:pt x="2991" y="642"/>
                  <a:pt x="2992" y="642"/>
                  <a:pt x="2992" y="642"/>
                </a:cubicBezTo>
                <a:cubicBezTo>
                  <a:pt x="2992" y="642"/>
                  <a:pt x="2993" y="643"/>
                  <a:pt x="2993" y="643"/>
                </a:cubicBezTo>
                <a:cubicBezTo>
                  <a:pt x="2994" y="643"/>
                  <a:pt x="2994" y="643"/>
                  <a:pt x="2994" y="644"/>
                </a:cubicBezTo>
                <a:cubicBezTo>
                  <a:pt x="2995" y="644"/>
                  <a:pt x="2995" y="644"/>
                  <a:pt x="2995" y="644"/>
                </a:cubicBezTo>
                <a:cubicBezTo>
                  <a:pt x="2995" y="644"/>
                  <a:pt x="2996" y="644"/>
                  <a:pt x="2996" y="644"/>
                </a:cubicBezTo>
                <a:cubicBezTo>
                  <a:pt x="2996" y="644"/>
                  <a:pt x="2997" y="645"/>
                  <a:pt x="2997" y="645"/>
                </a:cubicBezTo>
                <a:cubicBezTo>
                  <a:pt x="2998" y="645"/>
                  <a:pt x="2998" y="645"/>
                  <a:pt x="2998" y="645"/>
                </a:cubicBezTo>
                <a:cubicBezTo>
                  <a:pt x="2998" y="645"/>
                  <a:pt x="2998" y="645"/>
                  <a:pt x="2999" y="645"/>
                </a:cubicBezTo>
                <a:cubicBezTo>
                  <a:pt x="2999" y="645"/>
                  <a:pt x="2999" y="645"/>
                  <a:pt x="3000" y="645"/>
                </a:cubicBezTo>
                <a:cubicBezTo>
                  <a:pt x="3000" y="556"/>
                  <a:pt x="3000" y="556"/>
                  <a:pt x="3000" y="556"/>
                </a:cubicBezTo>
                <a:cubicBezTo>
                  <a:pt x="2952" y="361"/>
                  <a:pt x="2952" y="361"/>
                  <a:pt x="2952" y="361"/>
                </a:cubicBezTo>
                <a:cubicBezTo>
                  <a:pt x="2952" y="360"/>
                  <a:pt x="2952" y="360"/>
                  <a:pt x="2952" y="360"/>
                </a:cubicBezTo>
                <a:cubicBezTo>
                  <a:pt x="2952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3" y="360"/>
                  <a:pt x="2953" y="360"/>
                  <a:pt x="2953" y="360"/>
                </a:cubicBezTo>
                <a:cubicBezTo>
                  <a:pt x="2954" y="359"/>
                  <a:pt x="2954" y="359"/>
                  <a:pt x="2954" y="359"/>
                </a:cubicBezTo>
                <a:cubicBezTo>
                  <a:pt x="2955" y="359"/>
                  <a:pt x="2955" y="358"/>
                  <a:pt x="2956" y="358"/>
                </a:cubicBezTo>
                <a:cubicBezTo>
                  <a:pt x="2956" y="358"/>
                  <a:pt x="2956" y="357"/>
                  <a:pt x="2957" y="357"/>
                </a:cubicBezTo>
                <a:cubicBezTo>
                  <a:pt x="2957" y="357"/>
                  <a:pt x="2957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8" y="356"/>
                  <a:pt x="2958" y="356"/>
                </a:cubicBezTo>
                <a:cubicBezTo>
                  <a:pt x="2958" y="356"/>
                  <a:pt x="2959" y="355"/>
                  <a:pt x="2959" y="355"/>
                </a:cubicBezTo>
                <a:cubicBezTo>
                  <a:pt x="2959" y="355"/>
                  <a:pt x="2959" y="354"/>
                  <a:pt x="2960" y="354"/>
                </a:cubicBezTo>
                <a:cubicBezTo>
                  <a:pt x="2960" y="354"/>
                  <a:pt x="2960" y="353"/>
                  <a:pt x="2961" y="353"/>
                </a:cubicBezTo>
                <a:cubicBezTo>
                  <a:pt x="2961" y="352"/>
                  <a:pt x="2961" y="352"/>
                  <a:pt x="2961" y="352"/>
                </a:cubicBezTo>
                <a:cubicBezTo>
                  <a:pt x="2962" y="352"/>
                  <a:pt x="2962" y="352"/>
                  <a:pt x="2962" y="352"/>
                </a:cubicBezTo>
                <a:cubicBezTo>
                  <a:pt x="2962" y="352"/>
                  <a:pt x="2962" y="351"/>
                  <a:pt x="2962" y="351"/>
                </a:cubicBezTo>
                <a:cubicBezTo>
                  <a:pt x="2962" y="351"/>
                  <a:pt x="2962" y="351"/>
                  <a:pt x="2962" y="350"/>
                </a:cubicBezTo>
                <a:cubicBezTo>
                  <a:pt x="2963" y="350"/>
                  <a:pt x="2963" y="350"/>
                  <a:pt x="2963" y="349"/>
                </a:cubicBezTo>
                <a:cubicBezTo>
                  <a:pt x="2963" y="349"/>
                  <a:pt x="2964" y="348"/>
                  <a:pt x="2964" y="348"/>
                </a:cubicBezTo>
                <a:cubicBezTo>
                  <a:pt x="2964" y="347"/>
                  <a:pt x="2964" y="347"/>
                  <a:pt x="2964" y="347"/>
                </a:cubicBezTo>
                <a:cubicBezTo>
                  <a:pt x="2964" y="346"/>
                  <a:pt x="2965" y="346"/>
                  <a:pt x="2965" y="346"/>
                </a:cubicBezTo>
                <a:cubicBezTo>
                  <a:pt x="2965" y="346"/>
                  <a:pt x="2965" y="346"/>
                  <a:pt x="2965" y="345"/>
                </a:cubicBezTo>
                <a:cubicBezTo>
                  <a:pt x="2965" y="345"/>
                  <a:pt x="2965" y="344"/>
                  <a:pt x="2966" y="344"/>
                </a:cubicBezTo>
                <a:cubicBezTo>
                  <a:pt x="2966" y="343"/>
                  <a:pt x="2966" y="343"/>
                  <a:pt x="2966" y="343"/>
                </a:cubicBezTo>
                <a:cubicBezTo>
                  <a:pt x="2966" y="343"/>
                  <a:pt x="2966" y="343"/>
                  <a:pt x="2966" y="342"/>
                </a:cubicBezTo>
                <a:cubicBezTo>
                  <a:pt x="2966" y="342"/>
                  <a:pt x="2966" y="342"/>
                  <a:pt x="2966" y="341"/>
                </a:cubicBezTo>
                <a:cubicBezTo>
                  <a:pt x="2966" y="341"/>
                  <a:pt x="2966" y="341"/>
                  <a:pt x="2966" y="340"/>
                </a:cubicBezTo>
                <a:cubicBezTo>
                  <a:pt x="2966" y="340"/>
                  <a:pt x="2967" y="340"/>
                  <a:pt x="2967" y="340"/>
                </a:cubicBezTo>
                <a:cubicBezTo>
                  <a:pt x="2967" y="339"/>
                  <a:pt x="2967" y="338"/>
                  <a:pt x="2967" y="338"/>
                </a:cubicBezTo>
                <a:cubicBezTo>
                  <a:pt x="2967" y="337"/>
                  <a:pt x="2967" y="337"/>
                  <a:pt x="2967" y="337"/>
                </a:cubicBezTo>
                <a:cubicBezTo>
                  <a:pt x="2967" y="336"/>
                  <a:pt x="2967" y="336"/>
                  <a:pt x="2967" y="335"/>
                </a:cubicBezTo>
                <a:cubicBezTo>
                  <a:pt x="2967" y="335"/>
                  <a:pt x="2967" y="335"/>
                  <a:pt x="2967" y="335"/>
                </a:cubicBezTo>
                <a:cubicBezTo>
                  <a:pt x="2967" y="334"/>
                  <a:pt x="2967" y="334"/>
                  <a:pt x="2967" y="334"/>
                </a:cubicBezTo>
                <a:cubicBezTo>
                  <a:pt x="2967" y="333"/>
                  <a:pt x="2967" y="333"/>
                  <a:pt x="2967" y="332"/>
                </a:cubicBezTo>
                <a:cubicBezTo>
                  <a:pt x="2967" y="332"/>
                  <a:pt x="2967" y="331"/>
                  <a:pt x="2967" y="331"/>
                </a:cubicBezTo>
                <a:cubicBezTo>
                  <a:pt x="2967" y="330"/>
                  <a:pt x="2967" y="330"/>
                  <a:pt x="2967" y="330"/>
                </a:cubicBezTo>
                <a:cubicBezTo>
                  <a:pt x="2967" y="329"/>
                  <a:pt x="2967" y="329"/>
                  <a:pt x="2967" y="329"/>
                </a:cubicBezTo>
                <a:cubicBezTo>
                  <a:pt x="2966" y="329"/>
                  <a:pt x="2966" y="328"/>
                  <a:pt x="2966" y="328"/>
                </a:cubicBezTo>
                <a:cubicBezTo>
                  <a:pt x="2966" y="328"/>
                  <a:pt x="2966" y="327"/>
                  <a:pt x="2966" y="327"/>
                </a:cubicBezTo>
                <a:cubicBezTo>
                  <a:pt x="2966" y="327"/>
                  <a:pt x="2966" y="327"/>
                  <a:pt x="2966" y="327"/>
                </a:cubicBezTo>
                <a:cubicBezTo>
                  <a:pt x="2966" y="326"/>
                  <a:pt x="2966" y="325"/>
                  <a:pt x="2965" y="325"/>
                </a:cubicBezTo>
                <a:cubicBezTo>
                  <a:pt x="2965" y="325"/>
                  <a:pt x="2965" y="324"/>
                  <a:pt x="2965" y="324"/>
                </a:cubicBezTo>
                <a:cubicBezTo>
                  <a:pt x="2965" y="324"/>
                  <a:pt x="2965" y="324"/>
                  <a:pt x="2965" y="323"/>
                </a:cubicBezTo>
                <a:cubicBezTo>
                  <a:pt x="2965" y="323"/>
                  <a:pt x="2965" y="323"/>
                  <a:pt x="2964" y="322"/>
                </a:cubicBezTo>
                <a:cubicBezTo>
                  <a:pt x="2964" y="322"/>
                  <a:pt x="2964" y="321"/>
                  <a:pt x="2964" y="321"/>
                </a:cubicBezTo>
                <a:cubicBezTo>
                  <a:pt x="2964" y="321"/>
                  <a:pt x="2963" y="320"/>
                  <a:pt x="2963" y="320"/>
                </a:cubicBezTo>
                <a:cubicBezTo>
                  <a:pt x="3000" y="285"/>
                  <a:pt x="3000" y="285"/>
                  <a:pt x="3000" y="285"/>
                </a:cubicBezTo>
                <a:cubicBezTo>
                  <a:pt x="3000" y="263"/>
                  <a:pt x="3000" y="263"/>
                  <a:pt x="3000" y="263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2" y="309"/>
                  <a:pt x="2952" y="309"/>
                  <a:pt x="2952" y="309"/>
                </a:cubicBezTo>
                <a:cubicBezTo>
                  <a:pt x="2951" y="308"/>
                  <a:pt x="2951" y="308"/>
                  <a:pt x="2951" y="308"/>
                </a:cubicBezTo>
                <a:cubicBezTo>
                  <a:pt x="2950" y="308"/>
                  <a:pt x="2950" y="307"/>
                  <a:pt x="2949" y="307"/>
                </a:cubicBezTo>
                <a:cubicBezTo>
                  <a:pt x="2949" y="307"/>
                  <a:pt x="2949" y="307"/>
                  <a:pt x="2949" y="307"/>
                </a:cubicBezTo>
                <a:cubicBezTo>
                  <a:pt x="2948" y="307"/>
                  <a:pt x="2948" y="307"/>
                  <a:pt x="2948" y="307"/>
                </a:cubicBezTo>
                <a:cubicBezTo>
                  <a:pt x="2947" y="306"/>
                  <a:pt x="2947" y="306"/>
                  <a:pt x="2946" y="306"/>
                </a:cubicBezTo>
                <a:cubicBezTo>
                  <a:pt x="2946" y="306"/>
                  <a:pt x="2946" y="306"/>
                  <a:pt x="2945" y="306"/>
                </a:cubicBezTo>
                <a:cubicBezTo>
                  <a:pt x="2945" y="306"/>
                  <a:pt x="2945" y="306"/>
                  <a:pt x="2945" y="306"/>
                </a:cubicBezTo>
                <a:cubicBezTo>
                  <a:pt x="2945" y="306"/>
                  <a:pt x="2944" y="305"/>
                  <a:pt x="2944" y="305"/>
                </a:cubicBezTo>
                <a:cubicBezTo>
                  <a:pt x="2944" y="305"/>
                  <a:pt x="2943" y="305"/>
                  <a:pt x="2943" y="305"/>
                </a:cubicBezTo>
                <a:cubicBezTo>
                  <a:pt x="2943" y="305"/>
                  <a:pt x="2943" y="305"/>
                  <a:pt x="2942" y="305"/>
                </a:cubicBezTo>
                <a:cubicBezTo>
                  <a:pt x="2942" y="305"/>
                  <a:pt x="2942" y="305"/>
                  <a:pt x="2942" y="305"/>
                </a:cubicBezTo>
                <a:cubicBezTo>
                  <a:pt x="2942" y="305"/>
                  <a:pt x="2941" y="305"/>
                  <a:pt x="2940" y="305"/>
                </a:cubicBezTo>
                <a:cubicBezTo>
                  <a:pt x="2940" y="305"/>
                  <a:pt x="2940" y="305"/>
                  <a:pt x="2939" y="305"/>
                </a:cubicBezTo>
                <a:cubicBezTo>
                  <a:pt x="2939" y="305"/>
                  <a:pt x="2938" y="305"/>
                  <a:pt x="2938" y="305"/>
                </a:cubicBezTo>
                <a:cubicBezTo>
                  <a:pt x="2938" y="305"/>
                  <a:pt x="2938" y="305"/>
                  <a:pt x="2937" y="305"/>
                </a:cubicBezTo>
                <a:cubicBezTo>
                  <a:pt x="2937" y="305"/>
                  <a:pt x="2937" y="305"/>
                  <a:pt x="2937" y="305"/>
                </a:cubicBezTo>
                <a:cubicBezTo>
                  <a:pt x="2936" y="305"/>
                  <a:pt x="2936" y="305"/>
                  <a:pt x="2936" y="305"/>
                </a:cubicBezTo>
                <a:cubicBezTo>
                  <a:pt x="2936" y="305"/>
                  <a:pt x="2935" y="305"/>
                  <a:pt x="2935" y="305"/>
                </a:cubicBezTo>
                <a:cubicBezTo>
                  <a:pt x="2934" y="305"/>
                  <a:pt x="2934" y="305"/>
                  <a:pt x="2933" y="305"/>
                </a:cubicBezTo>
                <a:cubicBezTo>
                  <a:pt x="2933" y="305"/>
                  <a:pt x="2933" y="305"/>
                  <a:pt x="2932" y="305"/>
                </a:cubicBezTo>
                <a:cubicBezTo>
                  <a:pt x="2932" y="305"/>
                  <a:pt x="2932" y="305"/>
                  <a:pt x="2932" y="305"/>
                </a:cubicBezTo>
                <a:cubicBezTo>
                  <a:pt x="2931" y="305"/>
                  <a:pt x="2931" y="305"/>
                  <a:pt x="2930" y="305"/>
                </a:cubicBezTo>
                <a:cubicBezTo>
                  <a:pt x="2930" y="305"/>
                  <a:pt x="2930" y="305"/>
                  <a:pt x="2930" y="305"/>
                </a:cubicBezTo>
                <a:cubicBezTo>
                  <a:pt x="2930" y="306"/>
                  <a:pt x="2929" y="306"/>
                  <a:pt x="2929" y="306"/>
                </a:cubicBezTo>
                <a:cubicBezTo>
                  <a:pt x="2929" y="306"/>
                  <a:pt x="2928" y="306"/>
                  <a:pt x="2928" y="306"/>
                </a:cubicBezTo>
                <a:cubicBezTo>
                  <a:pt x="2928" y="306"/>
                  <a:pt x="2928" y="306"/>
                  <a:pt x="2928" y="306"/>
                </a:cubicBezTo>
                <a:cubicBezTo>
                  <a:pt x="2927" y="306"/>
                  <a:pt x="2927" y="306"/>
                  <a:pt x="2927" y="307"/>
                </a:cubicBezTo>
                <a:cubicBezTo>
                  <a:pt x="2927" y="307"/>
                  <a:pt x="2926" y="307"/>
                  <a:pt x="2926" y="307"/>
                </a:cubicBezTo>
                <a:cubicBezTo>
                  <a:pt x="2926" y="307"/>
                  <a:pt x="2926" y="307"/>
                  <a:pt x="2925" y="307"/>
                </a:cubicBezTo>
                <a:cubicBezTo>
                  <a:pt x="2925" y="307"/>
                  <a:pt x="2925" y="307"/>
                  <a:pt x="2925" y="307"/>
                </a:cubicBezTo>
                <a:cubicBezTo>
                  <a:pt x="2924" y="307"/>
                  <a:pt x="2924" y="308"/>
                  <a:pt x="2923" y="308"/>
                </a:cubicBezTo>
                <a:cubicBezTo>
                  <a:pt x="2923" y="308"/>
                  <a:pt x="2923" y="308"/>
                  <a:pt x="2922" y="309"/>
                </a:cubicBezTo>
                <a:cubicBezTo>
                  <a:pt x="2922" y="309"/>
                  <a:pt x="2922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09"/>
                  <a:pt x="2921" y="309"/>
                  <a:pt x="2921" y="309"/>
                </a:cubicBezTo>
                <a:cubicBezTo>
                  <a:pt x="2921" y="310"/>
                  <a:pt x="2920" y="310"/>
                  <a:pt x="2920" y="310"/>
                </a:cubicBezTo>
                <a:cubicBezTo>
                  <a:pt x="2920" y="310"/>
                  <a:pt x="2920" y="310"/>
                  <a:pt x="2920" y="310"/>
                </a:cubicBezTo>
                <a:cubicBezTo>
                  <a:pt x="2919" y="310"/>
                  <a:pt x="2919" y="311"/>
                  <a:pt x="2919" y="311"/>
                </a:cubicBezTo>
                <a:cubicBezTo>
                  <a:pt x="2918" y="311"/>
                  <a:pt x="2918" y="312"/>
                  <a:pt x="2918" y="312"/>
                </a:cubicBezTo>
                <a:cubicBezTo>
                  <a:pt x="2917" y="312"/>
                  <a:pt x="2917" y="313"/>
                  <a:pt x="2917" y="313"/>
                </a:cubicBezTo>
                <a:cubicBezTo>
                  <a:pt x="2917" y="313"/>
                  <a:pt x="2917" y="313"/>
                  <a:pt x="2916" y="313"/>
                </a:cubicBezTo>
                <a:cubicBezTo>
                  <a:pt x="2916" y="313"/>
                  <a:pt x="2916" y="313"/>
                  <a:pt x="2916" y="313"/>
                </a:cubicBezTo>
                <a:cubicBezTo>
                  <a:pt x="2916" y="313"/>
                  <a:pt x="2916" y="314"/>
                  <a:pt x="2915" y="314"/>
                </a:cubicBezTo>
                <a:cubicBezTo>
                  <a:pt x="2915" y="314"/>
                  <a:pt x="2915" y="315"/>
                  <a:pt x="2915" y="315"/>
                </a:cubicBezTo>
                <a:cubicBezTo>
                  <a:pt x="2914" y="315"/>
                  <a:pt x="2914" y="316"/>
                  <a:pt x="2914" y="316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7"/>
                  <a:pt x="2913" y="317"/>
                </a:cubicBezTo>
                <a:cubicBezTo>
                  <a:pt x="2913" y="317"/>
                  <a:pt x="2913" y="318"/>
                  <a:pt x="2912" y="318"/>
                </a:cubicBezTo>
                <a:cubicBezTo>
                  <a:pt x="2912" y="318"/>
                  <a:pt x="2912" y="318"/>
                  <a:pt x="2912" y="319"/>
                </a:cubicBezTo>
                <a:cubicBezTo>
                  <a:pt x="2912" y="319"/>
                  <a:pt x="2912" y="319"/>
                  <a:pt x="2912" y="319"/>
                </a:cubicBezTo>
                <a:cubicBezTo>
                  <a:pt x="2688" y="254"/>
                  <a:pt x="2688" y="254"/>
                  <a:pt x="2688" y="254"/>
                </a:cubicBezTo>
                <a:cubicBezTo>
                  <a:pt x="2688" y="254"/>
                  <a:pt x="2688" y="253"/>
                  <a:pt x="2688" y="253"/>
                </a:cubicBezTo>
                <a:cubicBezTo>
                  <a:pt x="2688" y="252"/>
                  <a:pt x="2688" y="252"/>
                  <a:pt x="2688" y="252"/>
                </a:cubicBezTo>
                <a:cubicBezTo>
                  <a:pt x="2688" y="251"/>
                  <a:pt x="2688" y="251"/>
                  <a:pt x="2688" y="250"/>
                </a:cubicBezTo>
                <a:cubicBezTo>
                  <a:pt x="2688" y="250"/>
                  <a:pt x="2688" y="250"/>
                  <a:pt x="2688" y="250"/>
                </a:cubicBezTo>
                <a:cubicBezTo>
                  <a:pt x="2688" y="249"/>
                  <a:pt x="2688" y="249"/>
                  <a:pt x="2688" y="249"/>
                </a:cubicBezTo>
                <a:cubicBezTo>
                  <a:pt x="2688" y="248"/>
                  <a:pt x="2688" y="248"/>
                  <a:pt x="2687" y="247"/>
                </a:cubicBezTo>
                <a:cubicBezTo>
                  <a:pt x="2687" y="247"/>
                  <a:pt x="2687" y="247"/>
                  <a:pt x="2687" y="247"/>
                </a:cubicBezTo>
                <a:cubicBezTo>
                  <a:pt x="2687" y="246"/>
                  <a:pt x="2687" y="246"/>
                  <a:pt x="2687" y="246"/>
                </a:cubicBezTo>
                <a:cubicBezTo>
                  <a:pt x="2687" y="245"/>
                  <a:pt x="2687" y="245"/>
                  <a:pt x="2687" y="244"/>
                </a:cubicBezTo>
                <a:cubicBezTo>
                  <a:pt x="2686" y="244"/>
                  <a:pt x="2686" y="243"/>
                  <a:pt x="2686" y="243"/>
                </a:cubicBezTo>
                <a:cubicBezTo>
                  <a:pt x="2686" y="242"/>
                  <a:pt x="2686" y="242"/>
                  <a:pt x="2686" y="242"/>
                </a:cubicBezTo>
                <a:cubicBezTo>
                  <a:pt x="2686" y="242"/>
                  <a:pt x="2686" y="242"/>
                  <a:pt x="2686" y="241"/>
                </a:cubicBezTo>
                <a:cubicBezTo>
                  <a:pt x="2685" y="241"/>
                  <a:pt x="2685" y="240"/>
                  <a:pt x="2685" y="240"/>
                </a:cubicBezTo>
                <a:cubicBezTo>
                  <a:pt x="2685" y="240"/>
                  <a:pt x="2684" y="239"/>
                  <a:pt x="2684" y="239"/>
                </a:cubicBezTo>
                <a:cubicBezTo>
                  <a:pt x="2684" y="238"/>
                  <a:pt x="2684" y="238"/>
                  <a:pt x="2683" y="237"/>
                </a:cubicBezTo>
                <a:cubicBezTo>
                  <a:pt x="2683" y="237"/>
                  <a:pt x="2683" y="237"/>
                  <a:pt x="2683" y="236"/>
                </a:cubicBezTo>
                <a:cubicBezTo>
                  <a:pt x="2682" y="236"/>
                  <a:pt x="2682" y="236"/>
                  <a:pt x="2682" y="235"/>
                </a:cubicBezTo>
                <a:cubicBezTo>
                  <a:pt x="2681" y="235"/>
                  <a:pt x="2681" y="234"/>
                  <a:pt x="2681" y="234"/>
                </a:cubicBezTo>
                <a:cubicBezTo>
                  <a:pt x="2681" y="234"/>
                  <a:pt x="2680" y="233"/>
                  <a:pt x="2680" y="233"/>
                </a:cubicBezTo>
                <a:cubicBezTo>
                  <a:pt x="2680" y="233"/>
                  <a:pt x="2680" y="233"/>
                  <a:pt x="2679" y="232"/>
                </a:cubicBezTo>
                <a:cubicBezTo>
                  <a:pt x="2679" y="232"/>
                  <a:pt x="2679" y="232"/>
                  <a:pt x="2679" y="232"/>
                </a:cubicBezTo>
                <a:cubicBezTo>
                  <a:pt x="2679" y="232"/>
                  <a:pt x="2678" y="231"/>
                  <a:pt x="2678" y="231"/>
                </a:cubicBezTo>
                <a:cubicBezTo>
                  <a:pt x="2677" y="231"/>
                  <a:pt x="2677" y="230"/>
                  <a:pt x="2677" y="230"/>
                </a:cubicBezTo>
                <a:cubicBezTo>
                  <a:pt x="2676" y="230"/>
                  <a:pt x="2676" y="230"/>
                  <a:pt x="2676" y="229"/>
                </a:cubicBezTo>
                <a:cubicBezTo>
                  <a:pt x="2675" y="229"/>
                  <a:pt x="2675" y="229"/>
                  <a:pt x="2674" y="228"/>
                </a:cubicBezTo>
                <a:cubicBezTo>
                  <a:pt x="2674" y="228"/>
                  <a:pt x="2674" y="228"/>
                  <a:pt x="2673" y="228"/>
                </a:cubicBezTo>
                <a:cubicBezTo>
                  <a:pt x="2673" y="228"/>
                  <a:pt x="2672" y="227"/>
                  <a:pt x="2672" y="227"/>
                </a:cubicBezTo>
                <a:cubicBezTo>
                  <a:pt x="2671" y="227"/>
                  <a:pt x="2671" y="227"/>
                  <a:pt x="2670" y="226"/>
                </a:cubicBezTo>
                <a:cubicBezTo>
                  <a:pt x="2670" y="226"/>
                  <a:pt x="2670" y="226"/>
                  <a:pt x="2669" y="226"/>
                </a:cubicBezTo>
                <a:cubicBezTo>
                  <a:pt x="2669" y="226"/>
                  <a:pt x="2668" y="225"/>
                  <a:pt x="2668" y="225"/>
                </a:cubicBezTo>
                <a:cubicBezTo>
                  <a:pt x="2667" y="225"/>
                  <a:pt x="2667" y="225"/>
                  <a:pt x="2667" y="225"/>
                </a:cubicBezTo>
                <a:cubicBezTo>
                  <a:pt x="2667" y="225"/>
                  <a:pt x="2666" y="225"/>
                  <a:pt x="2666" y="225"/>
                </a:cubicBezTo>
                <a:cubicBezTo>
                  <a:pt x="2666" y="225"/>
                  <a:pt x="2665" y="225"/>
                  <a:pt x="2665" y="225"/>
                </a:cubicBezTo>
                <a:cubicBezTo>
                  <a:pt x="2664" y="224"/>
                  <a:pt x="2664" y="224"/>
                  <a:pt x="2663" y="224"/>
                </a:cubicBezTo>
                <a:cubicBezTo>
                  <a:pt x="2663" y="224"/>
                  <a:pt x="2662" y="224"/>
                  <a:pt x="2662" y="224"/>
                </a:cubicBezTo>
                <a:cubicBezTo>
                  <a:pt x="2661" y="224"/>
                  <a:pt x="2661" y="224"/>
                  <a:pt x="2660" y="224"/>
                </a:cubicBezTo>
                <a:cubicBezTo>
                  <a:pt x="2660" y="224"/>
                  <a:pt x="2660" y="224"/>
                  <a:pt x="2659" y="224"/>
                </a:cubicBezTo>
                <a:cubicBezTo>
                  <a:pt x="2604" y="0"/>
                  <a:pt x="2604" y="0"/>
                  <a:pt x="2604" y="0"/>
                </a:cubicBezTo>
                <a:cubicBezTo>
                  <a:pt x="2580" y="0"/>
                  <a:pt x="2580" y="0"/>
                  <a:pt x="2580" y="0"/>
                </a:cubicBezTo>
                <a:cubicBezTo>
                  <a:pt x="2580" y="0"/>
                  <a:pt x="2580" y="1"/>
                  <a:pt x="2581" y="1"/>
                </a:cubicBezTo>
                <a:cubicBezTo>
                  <a:pt x="2581" y="1"/>
                  <a:pt x="2581" y="1"/>
                  <a:pt x="2581" y="1"/>
                </a:cubicBezTo>
                <a:cubicBezTo>
                  <a:pt x="2581" y="1"/>
                  <a:pt x="2582" y="1"/>
                  <a:pt x="2582" y="1"/>
                </a:cubicBezTo>
                <a:cubicBezTo>
                  <a:pt x="2583" y="1"/>
                  <a:pt x="2583" y="1"/>
                  <a:pt x="2583" y="1"/>
                </a:cubicBezTo>
                <a:cubicBezTo>
                  <a:pt x="2583" y="1"/>
                  <a:pt x="2584" y="1"/>
                  <a:pt x="2584" y="1"/>
                </a:cubicBezTo>
                <a:cubicBezTo>
                  <a:pt x="2584" y="1"/>
                  <a:pt x="2585" y="1"/>
                  <a:pt x="2586" y="2"/>
                </a:cubicBezTo>
                <a:cubicBezTo>
                  <a:pt x="2586" y="2"/>
                  <a:pt x="2586" y="2"/>
                  <a:pt x="2587" y="2"/>
                </a:cubicBezTo>
                <a:cubicBezTo>
                  <a:pt x="2587" y="2"/>
                  <a:pt x="2588" y="2"/>
                  <a:pt x="2588" y="2"/>
                </a:cubicBezTo>
                <a:cubicBezTo>
                  <a:pt x="2588" y="2"/>
                  <a:pt x="2588" y="2"/>
                  <a:pt x="2588" y="2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4" y="228"/>
                  <a:pt x="2644" y="228"/>
                  <a:pt x="2644" y="228"/>
                </a:cubicBezTo>
                <a:cubicBezTo>
                  <a:pt x="2643" y="228"/>
                  <a:pt x="2643" y="228"/>
                  <a:pt x="2642" y="229"/>
                </a:cubicBezTo>
                <a:cubicBezTo>
                  <a:pt x="2642" y="229"/>
                  <a:pt x="2641" y="229"/>
                  <a:pt x="2641" y="229"/>
                </a:cubicBezTo>
                <a:cubicBezTo>
                  <a:pt x="2641" y="230"/>
                  <a:pt x="2640" y="230"/>
                  <a:pt x="2640" y="230"/>
                </a:cubicBezTo>
                <a:cubicBezTo>
                  <a:pt x="2639" y="231"/>
                  <a:pt x="2639" y="231"/>
                  <a:pt x="2639" y="231"/>
                </a:cubicBezTo>
                <a:cubicBezTo>
                  <a:pt x="2638" y="232"/>
                  <a:pt x="2638" y="232"/>
                  <a:pt x="2638" y="232"/>
                </a:cubicBezTo>
                <a:cubicBezTo>
                  <a:pt x="2637" y="233"/>
                  <a:pt x="2637" y="233"/>
                  <a:pt x="2637" y="233"/>
                </a:cubicBezTo>
                <a:cubicBezTo>
                  <a:pt x="2636" y="234"/>
                  <a:pt x="2636" y="234"/>
                  <a:pt x="2636" y="234"/>
                </a:cubicBezTo>
                <a:cubicBezTo>
                  <a:pt x="2635" y="235"/>
                  <a:pt x="2635" y="235"/>
                  <a:pt x="2635" y="235"/>
                </a:cubicBezTo>
                <a:cubicBezTo>
                  <a:pt x="2634" y="236"/>
                  <a:pt x="2634" y="236"/>
                  <a:pt x="2634" y="236"/>
                </a:cubicBezTo>
                <a:cubicBezTo>
                  <a:pt x="2634" y="237"/>
                  <a:pt x="2633" y="237"/>
                  <a:pt x="2633" y="238"/>
                </a:cubicBezTo>
                <a:cubicBezTo>
                  <a:pt x="2633" y="238"/>
                  <a:pt x="2633" y="239"/>
                  <a:pt x="2632" y="239"/>
                </a:cubicBezTo>
                <a:cubicBezTo>
                  <a:pt x="2632" y="239"/>
                  <a:pt x="2632" y="240"/>
                  <a:pt x="2632" y="240"/>
                </a:cubicBezTo>
                <a:cubicBezTo>
                  <a:pt x="2631" y="241"/>
                  <a:pt x="2631" y="241"/>
                  <a:pt x="2631" y="242"/>
                </a:cubicBezTo>
                <a:cubicBezTo>
                  <a:pt x="2631" y="242"/>
                  <a:pt x="2631" y="242"/>
                  <a:pt x="2631" y="243"/>
                </a:cubicBezTo>
                <a:cubicBezTo>
                  <a:pt x="2630" y="243"/>
                  <a:pt x="2630" y="244"/>
                  <a:pt x="2630" y="245"/>
                </a:cubicBezTo>
                <a:cubicBezTo>
                  <a:pt x="2630" y="245"/>
                  <a:pt x="2630" y="245"/>
                  <a:pt x="2630" y="245"/>
                </a:cubicBezTo>
                <a:cubicBezTo>
                  <a:pt x="2630" y="246"/>
                  <a:pt x="2630" y="246"/>
                  <a:pt x="2630" y="246"/>
                </a:cubicBezTo>
                <a:cubicBezTo>
                  <a:pt x="2629" y="246"/>
                  <a:pt x="2629" y="247"/>
                  <a:pt x="2629" y="248"/>
                </a:cubicBezTo>
                <a:cubicBezTo>
                  <a:pt x="2629" y="248"/>
                  <a:pt x="2629" y="248"/>
                  <a:pt x="2629" y="249"/>
                </a:cubicBezTo>
                <a:cubicBezTo>
                  <a:pt x="2629" y="249"/>
                  <a:pt x="2629" y="250"/>
                  <a:pt x="2629" y="250"/>
                </a:cubicBezTo>
                <a:cubicBezTo>
                  <a:pt x="2629" y="251"/>
                  <a:pt x="2629" y="251"/>
                  <a:pt x="2629" y="252"/>
                </a:cubicBezTo>
                <a:cubicBezTo>
                  <a:pt x="2629" y="252"/>
                  <a:pt x="2629" y="253"/>
                  <a:pt x="2629" y="253"/>
                </a:cubicBezTo>
                <a:cubicBezTo>
                  <a:pt x="2629" y="254"/>
                  <a:pt x="2629" y="254"/>
                  <a:pt x="2629" y="255"/>
                </a:cubicBezTo>
                <a:cubicBezTo>
                  <a:pt x="2629" y="255"/>
                  <a:pt x="2629" y="255"/>
                  <a:pt x="2629" y="256"/>
                </a:cubicBezTo>
                <a:cubicBezTo>
                  <a:pt x="2629" y="256"/>
                  <a:pt x="2629" y="257"/>
                  <a:pt x="2629" y="258"/>
                </a:cubicBezTo>
                <a:cubicBezTo>
                  <a:pt x="2629" y="258"/>
                  <a:pt x="2629" y="258"/>
                  <a:pt x="2629" y="259"/>
                </a:cubicBezTo>
                <a:cubicBezTo>
                  <a:pt x="2629" y="259"/>
                  <a:pt x="2629" y="260"/>
                  <a:pt x="2629" y="261"/>
                </a:cubicBezTo>
                <a:cubicBezTo>
                  <a:pt x="2629" y="261"/>
                  <a:pt x="2629" y="261"/>
                  <a:pt x="2629" y="261"/>
                </a:cubicBezTo>
                <a:cubicBezTo>
                  <a:pt x="2629" y="261"/>
                  <a:pt x="2630" y="261"/>
                  <a:pt x="2630" y="262"/>
                </a:cubicBezTo>
                <a:cubicBezTo>
                  <a:pt x="2630" y="262"/>
                  <a:pt x="2630" y="263"/>
                  <a:pt x="2630" y="263"/>
                </a:cubicBezTo>
                <a:cubicBezTo>
                  <a:pt x="2630" y="264"/>
                  <a:pt x="2630" y="264"/>
                  <a:pt x="2631" y="265"/>
                </a:cubicBezTo>
                <a:cubicBezTo>
                  <a:pt x="2631" y="265"/>
                  <a:pt x="2631" y="266"/>
                  <a:pt x="2631" y="266"/>
                </a:cubicBezTo>
                <a:cubicBezTo>
                  <a:pt x="2631" y="266"/>
                  <a:pt x="2632" y="267"/>
                  <a:pt x="2632" y="267"/>
                </a:cubicBezTo>
                <a:cubicBezTo>
                  <a:pt x="2632" y="268"/>
                  <a:pt x="2632" y="268"/>
                  <a:pt x="2632" y="269"/>
                </a:cubicBezTo>
                <a:cubicBezTo>
                  <a:pt x="2633" y="269"/>
                  <a:pt x="2633" y="270"/>
                  <a:pt x="2633" y="270"/>
                </a:cubicBezTo>
                <a:cubicBezTo>
                  <a:pt x="2634" y="270"/>
                  <a:pt x="2634" y="271"/>
                  <a:pt x="2634" y="271"/>
                </a:cubicBezTo>
                <a:cubicBezTo>
                  <a:pt x="2634" y="271"/>
                  <a:pt x="2635" y="272"/>
                  <a:pt x="2635" y="272"/>
                </a:cubicBezTo>
                <a:cubicBezTo>
                  <a:pt x="2635" y="273"/>
                  <a:pt x="2636" y="273"/>
                  <a:pt x="2636" y="273"/>
                </a:cubicBezTo>
                <a:cubicBezTo>
                  <a:pt x="2636" y="274"/>
                  <a:pt x="2637" y="274"/>
                  <a:pt x="2637" y="274"/>
                </a:cubicBezTo>
                <a:cubicBezTo>
                  <a:pt x="2637" y="275"/>
                  <a:pt x="2638" y="275"/>
                  <a:pt x="2638" y="275"/>
                </a:cubicBezTo>
                <a:cubicBezTo>
                  <a:pt x="2638" y="276"/>
                  <a:pt x="2639" y="276"/>
                  <a:pt x="2639" y="276"/>
                </a:cubicBezTo>
                <a:cubicBezTo>
                  <a:pt x="2639" y="277"/>
                  <a:pt x="2640" y="277"/>
                  <a:pt x="2640" y="277"/>
                </a:cubicBezTo>
                <a:cubicBezTo>
                  <a:pt x="2640" y="278"/>
                  <a:pt x="2641" y="278"/>
                  <a:pt x="2641" y="278"/>
                </a:cubicBezTo>
                <a:cubicBezTo>
                  <a:pt x="2642" y="278"/>
                  <a:pt x="2642" y="279"/>
                  <a:pt x="2643" y="279"/>
                </a:cubicBezTo>
                <a:cubicBezTo>
                  <a:pt x="2643" y="279"/>
                  <a:pt x="2643" y="279"/>
                  <a:pt x="2644" y="280"/>
                </a:cubicBezTo>
                <a:cubicBezTo>
                  <a:pt x="2644" y="280"/>
                  <a:pt x="2645" y="280"/>
                  <a:pt x="2645" y="280"/>
                </a:cubicBezTo>
                <a:cubicBezTo>
                  <a:pt x="2645" y="281"/>
                  <a:pt x="2646" y="281"/>
                  <a:pt x="2646" y="281"/>
                </a:cubicBezTo>
                <a:cubicBezTo>
                  <a:pt x="2647" y="281"/>
                  <a:pt x="2647" y="281"/>
                  <a:pt x="2648" y="282"/>
                </a:cubicBezTo>
                <a:cubicBezTo>
                  <a:pt x="2648" y="282"/>
                  <a:pt x="2649" y="282"/>
                  <a:pt x="2649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0" y="282"/>
                  <a:pt x="2650" y="282"/>
                  <a:pt x="2650" y="282"/>
                </a:cubicBezTo>
                <a:cubicBezTo>
                  <a:pt x="2651" y="283"/>
                  <a:pt x="2652" y="283"/>
                  <a:pt x="2652" y="283"/>
                </a:cubicBezTo>
                <a:cubicBezTo>
                  <a:pt x="2653" y="283"/>
                  <a:pt x="2653" y="283"/>
                  <a:pt x="2653" y="283"/>
                </a:cubicBezTo>
                <a:cubicBezTo>
                  <a:pt x="2654" y="283"/>
                  <a:pt x="2654" y="283"/>
                  <a:pt x="2655" y="283"/>
                </a:cubicBezTo>
                <a:cubicBezTo>
                  <a:pt x="2655" y="283"/>
                  <a:pt x="2656" y="283"/>
                  <a:pt x="2656" y="283"/>
                </a:cubicBezTo>
                <a:cubicBezTo>
                  <a:pt x="2657" y="284"/>
                  <a:pt x="2657" y="284"/>
                  <a:pt x="2658" y="284"/>
                </a:cubicBezTo>
                <a:cubicBezTo>
                  <a:pt x="2658" y="284"/>
                  <a:pt x="2659" y="284"/>
                  <a:pt x="2659" y="284"/>
                </a:cubicBezTo>
                <a:cubicBezTo>
                  <a:pt x="2660" y="284"/>
                  <a:pt x="2660" y="284"/>
                  <a:pt x="2661" y="283"/>
                </a:cubicBezTo>
                <a:cubicBezTo>
                  <a:pt x="2661" y="283"/>
                  <a:pt x="2662" y="283"/>
                  <a:pt x="2662" y="283"/>
                </a:cubicBezTo>
                <a:cubicBezTo>
                  <a:pt x="2663" y="283"/>
                  <a:pt x="2663" y="283"/>
                  <a:pt x="2663" y="283"/>
                </a:cubicBezTo>
                <a:cubicBezTo>
                  <a:pt x="2664" y="283"/>
                  <a:pt x="2665" y="283"/>
                  <a:pt x="2665" y="283"/>
                </a:cubicBezTo>
                <a:cubicBezTo>
                  <a:pt x="2665" y="283"/>
                  <a:pt x="2665" y="283"/>
                  <a:pt x="2666" y="283"/>
                </a:cubicBezTo>
                <a:cubicBezTo>
                  <a:pt x="2666" y="283"/>
                  <a:pt x="2666" y="283"/>
                  <a:pt x="2666" y="282"/>
                </a:cubicBezTo>
                <a:cubicBezTo>
                  <a:pt x="2667" y="282"/>
                  <a:pt x="2667" y="282"/>
                  <a:pt x="2668" y="282"/>
                </a:cubicBezTo>
                <a:cubicBezTo>
                  <a:pt x="2668" y="282"/>
                  <a:pt x="2669" y="282"/>
                  <a:pt x="2669" y="281"/>
                </a:cubicBezTo>
                <a:cubicBezTo>
                  <a:pt x="2670" y="281"/>
                  <a:pt x="2670" y="281"/>
                  <a:pt x="2671" y="281"/>
                </a:cubicBezTo>
                <a:cubicBezTo>
                  <a:pt x="2671" y="281"/>
                  <a:pt x="2672" y="280"/>
                  <a:pt x="2672" y="280"/>
                </a:cubicBezTo>
                <a:cubicBezTo>
                  <a:pt x="2672" y="280"/>
                  <a:pt x="2673" y="280"/>
                  <a:pt x="2673" y="280"/>
                </a:cubicBezTo>
                <a:cubicBezTo>
                  <a:pt x="2674" y="279"/>
                  <a:pt x="2674" y="279"/>
                  <a:pt x="2675" y="279"/>
                </a:cubicBezTo>
                <a:cubicBezTo>
                  <a:pt x="2675" y="279"/>
                  <a:pt x="2675" y="278"/>
                  <a:pt x="2676" y="278"/>
                </a:cubicBezTo>
                <a:cubicBezTo>
                  <a:pt x="2676" y="278"/>
                  <a:pt x="2677" y="277"/>
                  <a:pt x="2677" y="277"/>
                </a:cubicBezTo>
                <a:cubicBezTo>
                  <a:pt x="2677" y="277"/>
                  <a:pt x="2678" y="277"/>
                  <a:pt x="2678" y="276"/>
                </a:cubicBezTo>
                <a:cubicBezTo>
                  <a:pt x="2678" y="276"/>
                  <a:pt x="2679" y="276"/>
                  <a:pt x="2679" y="275"/>
                </a:cubicBezTo>
                <a:cubicBezTo>
                  <a:pt x="2679" y="275"/>
                  <a:pt x="2680" y="275"/>
                  <a:pt x="2680" y="274"/>
                </a:cubicBezTo>
                <a:cubicBezTo>
                  <a:pt x="2680" y="274"/>
                  <a:pt x="2681" y="274"/>
                  <a:pt x="2681" y="273"/>
                </a:cubicBezTo>
                <a:cubicBezTo>
                  <a:pt x="2681" y="273"/>
                  <a:pt x="2682" y="272"/>
                  <a:pt x="2682" y="272"/>
                </a:cubicBezTo>
                <a:cubicBezTo>
                  <a:pt x="2682" y="272"/>
                  <a:pt x="2682" y="271"/>
                  <a:pt x="2683" y="271"/>
                </a:cubicBezTo>
                <a:cubicBezTo>
                  <a:pt x="2683" y="271"/>
                  <a:pt x="2683" y="270"/>
                  <a:pt x="2684" y="270"/>
                </a:cubicBezTo>
                <a:cubicBezTo>
                  <a:pt x="2684" y="269"/>
                  <a:pt x="2684" y="269"/>
                  <a:pt x="2684" y="269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4"/>
                  <a:pt x="2907" y="334"/>
                  <a:pt x="2907" y="334"/>
                </a:cubicBezTo>
                <a:cubicBezTo>
                  <a:pt x="2907" y="335"/>
                  <a:pt x="2907" y="335"/>
                  <a:pt x="2907" y="335"/>
                </a:cubicBezTo>
                <a:cubicBezTo>
                  <a:pt x="2907" y="336"/>
                  <a:pt x="2907" y="336"/>
                  <a:pt x="2907" y="337"/>
                </a:cubicBezTo>
                <a:cubicBezTo>
                  <a:pt x="2907" y="337"/>
                  <a:pt x="2907" y="338"/>
                  <a:pt x="2907" y="338"/>
                </a:cubicBezTo>
                <a:cubicBezTo>
                  <a:pt x="2907" y="338"/>
                  <a:pt x="2908" y="338"/>
                  <a:pt x="2908" y="338"/>
                </a:cubicBezTo>
                <a:cubicBezTo>
                  <a:pt x="2908" y="339"/>
                  <a:pt x="2908" y="339"/>
                  <a:pt x="2908" y="339"/>
                </a:cubicBezTo>
                <a:cubicBezTo>
                  <a:pt x="2908" y="339"/>
                  <a:pt x="2908" y="340"/>
                  <a:pt x="2908" y="340"/>
                </a:cubicBezTo>
                <a:cubicBezTo>
                  <a:pt x="2908" y="340"/>
                  <a:pt x="2908" y="341"/>
                  <a:pt x="2908" y="341"/>
                </a:cubicBezTo>
                <a:cubicBezTo>
                  <a:pt x="2908" y="341"/>
                  <a:pt x="2908" y="342"/>
                  <a:pt x="2908" y="342"/>
                </a:cubicBezTo>
                <a:cubicBezTo>
                  <a:pt x="2908" y="342"/>
                  <a:pt x="2908" y="342"/>
                  <a:pt x="2908" y="342"/>
                </a:cubicBezTo>
                <a:cubicBezTo>
                  <a:pt x="2909" y="343"/>
                  <a:pt x="2909" y="344"/>
                  <a:pt x="2909" y="344"/>
                </a:cubicBezTo>
                <a:cubicBezTo>
                  <a:pt x="2909" y="344"/>
                  <a:pt x="2909" y="345"/>
                  <a:pt x="2909" y="345"/>
                </a:cubicBezTo>
                <a:cubicBezTo>
                  <a:pt x="2909" y="345"/>
                  <a:pt x="2909" y="345"/>
                  <a:pt x="2909" y="346"/>
                </a:cubicBezTo>
                <a:cubicBezTo>
                  <a:pt x="2910" y="346"/>
                  <a:pt x="2910" y="346"/>
                  <a:pt x="2910" y="347"/>
                </a:cubicBezTo>
                <a:cubicBezTo>
                  <a:pt x="2910" y="347"/>
                  <a:pt x="2910" y="348"/>
                  <a:pt x="2911" y="348"/>
                </a:cubicBezTo>
                <a:cubicBezTo>
                  <a:pt x="2911" y="349"/>
                  <a:pt x="2911" y="349"/>
                  <a:pt x="2911" y="349"/>
                </a:cubicBezTo>
                <a:cubicBezTo>
                  <a:pt x="2911" y="350"/>
                  <a:pt x="2912" y="350"/>
                  <a:pt x="2912" y="350"/>
                </a:cubicBezTo>
                <a:cubicBezTo>
                  <a:pt x="2912" y="350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2" y="351"/>
                  <a:pt x="2912" y="351"/>
                  <a:pt x="2912" y="351"/>
                </a:cubicBezTo>
                <a:cubicBezTo>
                  <a:pt x="2913" y="351"/>
                  <a:pt x="2913" y="352"/>
                  <a:pt x="2913" y="352"/>
                </a:cubicBezTo>
                <a:cubicBezTo>
                  <a:pt x="2913" y="352"/>
                  <a:pt x="2913" y="353"/>
                  <a:pt x="2914" y="353"/>
                </a:cubicBezTo>
                <a:cubicBezTo>
                  <a:pt x="2914" y="353"/>
                  <a:pt x="2914" y="354"/>
                  <a:pt x="2915" y="354"/>
                </a:cubicBezTo>
                <a:cubicBezTo>
                  <a:pt x="2915" y="354"/>
                  <a:pt x="2915" y="355"/>
                  <a:pt x="2915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5"/>
                  <a:pt x="2916" y="355"/>
                </a:cubicBezTo>
                <a:cubicBezTo>
                  <a:pt x="2916" y="355"/>
                  <a:pt x="2916" y="356"/>
                  <a:pt x="2916" y="356"/>
                </a:cubicBezTo>
                <a:cubicBezTo>
                  <a:pt x="2916" y="356"/>
                  <a:pt x="2917" y="356"/>
                  <a:pt x="2917" y="356"/>
                </a:cubicBezTo>
                <a:cubicBezTo>
                  <a:pt x="2917" y="357"/>
                  <a:pt x="2917" y="357"/>
                  <a:pt x="2918" y="357"/>
                </a:cubicBezTo>
                <a:cubicBezTo>
                  <a:pt x="2918" y="357"/>
                  <a:pt x="2918" y="358"/>
                  <a:pt x="2919" y="358"/>
                </a:cubicBezTo>
                <a:cubicBezTo>
                  <a:pt x="2919" y="358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0" y="359"/>
                  <a:pt x="2920" y="359"/>
                  <a:pt x="2920" y="359"/>
                </a:cubicBezTo>
                <a:cubicBezTo>
                  <a:pt x="2921" y="359"/>
                  <a:pt x="2921" y="360"/>
                  <a:pt x="2921" y="360"/>
                </a:cubicBezTo>
                <a:cubicBezTo>
                  <a:pt x="2922" y="360"/>
                  <a:pt x="2922" y="360"/>
                  <a:pt x="2922" y="360"/>
                </a:cubicBezTo>
                <a:cubicBezTo>
                  <a:pt x="2923" y="361"/>
                  <a:pt x="2923" y="361"/>
                  <a:pt x="2924" y="361"/>
                </a:cubicBezTo>
                <a:cubicBezTo>
                  <a:pt x="2924" y="361"/>
                  <a:pt x="2925" y="362"/>
                  <a:pt x="2925" y="362"/>
                </a:cubicBezTo>
                <a:cubicBezTo>
                  <a:pt x="2925" y="362"/>
                  <a:pt x="2925" y="362"/>
                  <a:pt x="2926" y="362"/>
                </a:cubicBezTo>
                <a:cubicBezTo>
                  <a:pt x="2926" y="362"/>
                  <a:pt x="2926" y="362"/>
                  <a:pt x="2926" y="362"/>
                </a:cubicBezTo>
                <a:cubicBezTo>
                  <a:pt x="2927" y="363"/>
                  <a:pt x="2927" y="363"/>
                  <a:pt x="2928" y="363"/>
                </a:cubicBezTo>
                <a:cubicBezTo>
                  <a:pt x="2928" y="363"/>
                  <a:pt x="2929" y="363"/>
                  <a:pt x="2929" y="363"/>
                </a:cubicBezTo>
                <a:cubicBezTo>
                  <a:pt x="2929" y="363"/>
                  <a:pt x="2929" y="363"/>
                  <a:pt x="2929" y="363"/>
                </a:cubicBezTo>
                <a:cubicBezTo>
                  <a:pt x="2930" y="363"/>
                  <a:pt x="2930" y="363"/>
                  <a:pt x="2931" y="364"/>
                </a:cubicBezTo>
                <a:cubicBezTo>
                  <a:pt x="2931" y="364"/>
                  <a:pt x="2931" y="364"/>
                  <a:pt x="2931" y="364"/>
                </a:cubicBezTo>
                <a:cubicBezTo>
                  <a:pt x="2931" y="364"/>
                  <a:pt x="2932" y="364"/>
                  <a:pt x="2932" y="364"/>
                </a:cubicBezTo>
                <a:cubicBezTo>
                  <a:pt x="2933" y="364"/>
                  <a:pt x="2933" y="364"/>
                  <a:pt x="2934" y="364"/>
                </a:cubicBezTo>
                <a:cubicBezTo>
                  <a:pt x="2934" y="364"/>
                  <a:pt x="2935" y="364"/>
                  <a:pt x="2935" y="364"/>
                </a:cubicBezTo>
                <a:cubicBezTo>
                  <a:pt x="2935" y="364"/>
                  <a:pt x="2936" y="364"/>
                  <a:pt x="2936" y="364"/>
                </a:cubicBezTo>
                <a:cubicBezTo>
                  <a:pt x="2936" y="364"/>
                  <a:pt x="2936" y="364"/>
                  <a:pt x="2936" y="364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2" y="590"/>
                  <a:pt x="2992" y="590"/>
                  <a:pt x="2992" y="590"/>
                </a:cubicBezTo>
                <a:cubicBezTo>
                  <a:pt x="2991" y="591"/>
                  <a:pt x="2991" y="591"/>
                  <a:pt x="2991" y="591"/>
                </a:cubicBezTo>
                <a:cubicBezTo>
                  <a:pt x="2991" y="591"/>
                  <a:pt x="2991" y="591"/>
                  <a:pt x="2990" y="591"/>
                </a:cubicBezTo>
                <a:cubicBezTo>
                  <a:pt x="2990" y="591"/>
                  <a:pt x="2990" y="591"/>
                  <a:pt x="2990" y="591"/>
                </a:cubicBezTo>
                <a:cubicBezTo>
                  <a:pt x="2990" y="591"/>
                  <a:pt x="2990" y="592"/>
                  <a:pt x="2989" y="592"/>
                </a:cubicBezTo>
                <a:cubicBezTo>
                  <a:pt x="2989" y="592"/>
                  <a:pt x="2988" y="593"/>
                  <a:pt x="2988" y="593"/>
                </a:cubicBezTo>
                <a:cubicBezTo>
                  <a:pt x="2988" y="593"/>
                  <a:pt x="2987" y="593"/>
                  <a:pt x="2987" y="594"/>
                </a:cubicBezTo>
                <a:cubicBezTo>
                  <a:pt x="2987" y="594"/>
                  <a:pt x="2986" y="594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6" y="595"/>
                  <a:pt x="2986" y="595"/>
                  <a:pt x="2986" y="595"/>
                </a:cubicBezTo>
                <a:cubicBezTo>
                  <a:pt x="2985" y="595"/>
                  <a:pt x="2985" y="596"/>
                  <a:pt x="2985" y="596"/>
                </a:cubicBezTo>
                <a:cubicBezTo>
                  <a:pt x="2985" y="596"/>
                  <a:pt x="2984" y="596"/>
                  <a:pt x="2984" y="597"/>
                </a:cubicBezTo>
                <a:cubicBezTo>
                  <a:pt x="2984" y="597"/>
                  <a:pt x="2983" y="598"/>
                  <a:pt x="2983" y="598"/>
                </a:cubicBezTo>
                <a:cubicBezTo>
                  <a:pt x="2983" y="598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599"/>
                  <a:pt x="2982" y="599"/>
                  <a:pt x="2982" y="599"/>
                </a:cubicBezTo>
                <a:cubicBezTo>
                  <a:pt x="2982" y="600"/>
                  <a:pt x="2981" y="600"/>
                  <a:pt x="2981" y="600"/>
                </a:cubicBezTo>
                <a:cubicBezTo>
                  <a:pt x="2981" y="601"/>
                  <a:pt x="2981" y="601"/>
                  <a:pt x="2981" y="601"/>
                </a:cubicBezTo>
                <a:cubicBezTo>
                  <a:pt x="2980" y="602"/>
                  <a:pt x="2980" y="602"/>
                  <a:pt x="2980" y="603"/>
                </a:cubicBezTo>
                <a:cubicBezTo>
                  <a:pt x="2980" y="603"/>
                  <a:pt x="2979" y="604"/>
                  <a:pt x="2979" y="604"/>
                </a:cubicBezTo>
                <a:cubicBezTo>
                  <a:pt x="2979" y="604"/>
                  <a:pt x="2979" y="605"/>
                  <a:pt x="2979" y="605"/>
                </a:cubicBezTo>
                <a:cubicBezTo>
                  <a:pt x="2979" y="605"/>
                  <a:pt x="2979" y="605"/>
                  <a:pt x="2979" y="606"/>
                </a:cubicBezTo>
                <a:cubicBezTo>
                  <a:pt x="2979" y="606"/>
                  <a:pt x="2978" y="607"/>
                  <a:pt x="2978" y="607"/>
                </a:cubicBezTo>
                <a:cubicBezTo>
                  <a:pt x="2978" y="607"/>
                  <a:pt x="2978" y="608"/>
                  <a:pt x="2978" y="608"/>
                </a:cubicBezTo>
                <a:cubicBezTo>
                  <a:pt x="2978" y="608"/>
                  <a:pt x="2978" y="608"/>
                  <a:pt x="2978" y="608"/>
                </a:cubicBezTo>
                <a:cubicBezTo>
                  <a:pt x="2978" y="609"/>
                  <a:pt x="2978" y="609"/>
                  <a:pt x="2977" y="610"/>
                </a:cubicBezTo>
                <a:cubicBezTo>
                  <a:pt x="2977" y="610"/>
                  <a:pt x="2977" y="610"/>
                  <a:pt x="2977" y="610"/>
                </a:cubicBezTo>
                <a:cubicBezTo>
                  <a:pt x="2977" y="611"/>
                  <a:pt x="2977" y="611"/>
                  <a:pt x="2977" y="611"/>
                </a:cubicBezTo>
                <a:cubicBezTo>
                  <a:pt x="2977" y="612"/>
                  <a:pt x="2977" y="612"/>
                  <a:pt x="2977" y="613"/>
                </a:cubicBezTo>
                <a:cubicBezTo>
                  <a:pt x="2977" y="613"/>
                  <a:pt x="2977" y="614"/>
                  <a:pt x="2977" y="614"/>
                </a:cubicBezTo>
                <a:cubicBezTo>
                  <a:pt x="2977" y="615"/>
                  <a:pt x="2977" y="615"/>
                  <a:pt x="2977" y="615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6"/>
                  <a:pt x="2977" y="616"/>
                </a:cubicBezTo>
                <a:cubicBezTo>
                  <a:pt x="2977" y="616"/>
                  <a:pt x="2977" y="617"/>
                  <a:pt x="2977" y="617"/>
                </a:cubicBezTo>
                <a:cubicBezTo>
                  <a:pt x="2977" y="618"/>
                  <a:pt x="2977" y="618"/>
                  <a:pt x="2977" y="618"/>
                </a:cubicBezTo>
                <a:cubicBezTo>
                  <a:pt x="2977" y="619"/>
                  <a:pt x="2977" y="620"/>
                  <a:pt x="2977" y="620"/>
                </a:cubicBezTo>
                <a:cubicBezTo>
                  <a:pt x="2977" y="620"/>
                  <a:pt x="2977" y="621"/>
                  <a:pt x="2977" y="621"/>
                </a:cubicBezTo>
                <a:cubicBezTo>
                  <a:pt x="2977" y="621"/>
                  <a:pt x="2977" y="622"/>
                  <a:pt x="2977" y="622"/>
                </a:cubicBezTo>
                <a:cubicBezTo>
                  <a:pt x="2977" y="622"/>
                  <a:pt x="2977" y="623"/>
                  <a:pt x="2978" y="623"/>
                </a:cubicBezTo>
                <a:cubicBezTo>
                  <a:pt x="2978" y="623"/>
                  <a:pt x="2978" y="623"/>
                  <a:pt x="2978" y="623"/>
                </a:cubicBezTo>
                <a:cubicBezTo>
                  <a:pt x="2978" y="624"/>
                  <a:pt x="2978" y="624"/>
                  <a:pt x="2978" y="624"/>
                </a:cubicBezTo>
                <a:cubicBezTo>
                  <a:pt x="2978" y="625"/>
                  <a:pt x="2978" y="625"/>
                  <a:pt x="2978" y="626"/>
                </a:cubicBezTo>
                <a:cubicBezTo>
                  <a:pt x="2978" y="626"/>
                  <a:pt x="2979" y="626"/>
                  <a:pt x="2979" y="627"/>
                </a:cubicBezTo>
                <a:cubicBezTo>
                  <a:pt x="2979" y="627"/>
                  <a:pt x="2979" y="627"/>
                  <a:pt x="2979" y="627"/>
                </a:cubicBezTo>
                <a:cubicBezTo>
                  <a:pt x="2979" y="628"/>
                  <a:pt x="2979" y="628"/>
                  <a:pt x="2979" y="629"/>
                </a:cubicBezTo>
                <a:cubicBezTo>
                  <a:pt x="2980" y="629"/>
                  <a:pt x="2980" y="630"/>
                  <a:pt x="2980" y="630"/>
                </a:cubicBezTo>
                <a:cubicBezTo>
                  <a:pt x="2980" y="630"/>
                  <a:pt x="2980" y="630"/>
                  <a:pt x="2980" y="631"/>
                </a:cubicBezTo>
                <a:cubicBezTo>
                  <a:pt x="2812" y="792"/>
                  <a:pt x="2812" y="792"/>
                  <a:pt x="2812" y="792"/>
                </a:cubicBezTo>
                <a:cubicBezTo>
                  <a:pt x="2811" y="791"/>
                  <a:pt x="2810" y="791"/>
                  <a:pt x="2809" y="790"/>
                </a:cubicBezTo>
                <a:cubicBezTo>
                  <a:pt x="2809" y="790"/>
                  <a:pt x="2809" y="790"/>
                  <a:pt x="2809" y="790"/>
                </a:cubicBezTo>
                <a:cubicBezTo>
                  <a:pt x="2808" y="789"/>
                  <a:pt x="2807" y="789"/>
                  <a:pt x="2806" y="789"/>
                </a:cubicBezTo>
                <a:cubicBezTo>
                  <a:pt x="2805" y="788"/>
                  <a:pt x="2804" y="788"/>
                  <a:pt x="2804" y="788"/>
                </a:cubicBezTo>
                <a:cubicBezTo>
                  <a:pt x="2804" y="788"/>
                  <a:pt x="2803" y="788"/>
                  <a:pt x="2803" y="788"/>
                </a:cubicBezTo>
                <a:cubicBezTo>
                  <a:pt x="2802" y="788"/>
                  <a:pt x="2800" y="788"/>
                  <a:pt x="2798" y="788"/>
                </a:cubicBezTo>
                <a:cubicBezTo>
                  <a:pt x="2798" y="788"/>
                  <a:pt x="2798" y="787"/>
                  <a:pt x="2798" y="787"/>
                </a:cubicBezTo>
                <a:cubicBezTo>
                  <a:pt x="2796" y="787"/>
                  <a:pt x="2794" y="788"/>
                  <a:pt x="2792" y="788"/>
                </a:cubicBezTo>
                <a:cubicBezTo>
                  <a:pt x="2792" y="788"/>
                  <a:pt x="2792" y="788"/>
                  <a:pt x="2792" y="788"/>
                </a:cubicBezTo>
                <a:cubicBezTo>
                  <a:pt x="2790" y="788"/>
                  <a:pt x="2789" y="789"/>
                  <a:pt x="2787" y="789"/>
                </a:cubicBezTo>
                <a:cubicBezTo>
                  <a:pt x="2787" y="789"/>
                  <a:pt x="2786" y="790"/>
                  <a:pt x="2786" y="790"/>
                </a:cubicBezTo>
                <a:cubicBezTo>
                  <a:pt x="2785" y="790"/>
                  <a:pt x="2783" y="791"/>
                  <a:pt x="2782" y="792"/>
                </a:cubicBezTo>
                <a:cubicBezTo>
                  <a:pt x="2781" y="792"/>
                  <a:pt x="2781" y="792"/>
                  <a:pt x="2781" y="792"/>
                </a:cubicBezTo>
                <a:cubicBezTo>
                  <a:pt x="2780" y="793"/>
                  <a:pt x="2779" y="794"/>
                  <a:pt x="2778" y="794"/>
                </a:cubicBezTo>
                <a:cubicBezTo>
                  <a:pt x="2778" y="795"/>
                  <a:pt x="2777" y="795"/>
                  <a:pt x="2777" y="796"/>
                </a:cubicBezTo>
                <a:cubicBezTo>
                  <a:pt x="2777" y="796"/>
                  <a:pt x="2777" y="796"/>
                  <a:pt x="2777" y="796"/>
                </a:cubicBezTo>
                <a:cubicBezTo>
                  <a:pt x="2776" y="796"/>
                  <a:pt x="2776" y="796"/>
                  <a:pt x="2776" y="796"/>
                </a:cubicBezTo>
                <a:cubicBezTo>
                  <a:pt x="2775" y="797"/>
                  <a:pt x="2774" y="799"/>
                  <a:pt x="2773" y="800"/>
                </a:cubicBezTo>
                <a:cubicBezTo>
                  <a:pt x="2773" y="800"/>
                  <a:pt x="2773" y="800"/>
                  <a:pt x="2773" y="801"/>
                </a:cubicBezTo>
                <a:cubicBezTo>
                  <a:pt x="2772" y="801"/>
                  <a:pt x="2772" y="801"/>
                  <a:pt x="2772" y="802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7"/>
                  <a:pt x="2548" y="737"/>
                  <a:pt x="2548" y="737"/>
                </a:cubicBezTo>
                <a:cubicBezTo>
                  <a:pt x="2548" y="736"/>
                  <a:pt x="2548" y="736"/>
                  <a:pt x="2548" y="736"/>
                </a:cubicBezTo>
                <a:cubicBezTo>
                  <a:pt x="2548" y="735"/>
                  <a:pt x="2548" y="735"/>
                  <a:pt x="2548" y="734"/>
                </a:cubicBezTo>
                <a:cubicBezTo>
                  <a:pt x="2548" y="734"/>
                  <a:pt x="2548" y="733"/>
                  <a:pt x="2548" y="733"/>
                </a:cubicBezTo>
                <a:cubicBezTo>
                  <a:pt x="2548" y="732"/>
                  <a:pt x="2548" y="732"/>
                  <a:pt x="2548" y="732"/>
                </a:cubicBezTo>
                <a:cubicBezTo>
                  <a:pt x="2548" y="732"/>
                  <a:pt x="2548" y="731"/>
                  <a:pt x="2548" y="731"/>
                </a:cubicBezTo>
                <a:cubicBezTo>
                  <a:pt x="2548" y="731"/>
                  <a:pt x="2548" y="730"/>
                  <a:pt x="2548" y="730"/>
                </a:cubicBezTo>
                <a:cubicBezTo>
                  <a:pt x="2548" y="730"/>
                  <a:pt x="2547" y="730"/>
                  <a:pt x="2547" y="729"/>
                </a:cubicBezTo>
                <a:cubicBezTo>
                  <a:pt x="2547" y="729"/>
                  <a:pt x="2547" y="729"/>
                  <a:pt x="2547" y="729"/>
                </a:cubicBezTo>
                <a:cubicBezTo>
                  <a:pt x="2547" y="728"/>
                  <a:pt x="2547" y="727"/>
                  <a:pt x="2547" y="727"/>
                </a:cubicBezTo>
                <a:cubicBezTo>
                  <a:pt x="2547" y="727"/>
                  <a:pt x="2547" y="726"/>
                  <a:pt x="2546" y="726"/>
                </a:cubicBezTo>
                <a:cubicBezTo>
                  <a:pt x="2546" y="726"/>
                  <a:pt x="2546" y="726"/>
                  <a:pt x="2546" y="726"/>
                </a:cubicBezTo>
                <a:cubicBezTo>
                  <a:pt x="2546" y="725"/>
                  <a:pt x="2546" y="725"/>
                  <a:pt x="2546" y="724"/>
                </a:cubicBezTo>
                <a:cubicBezTo>
                  <a:pt x="2545" y="724"/>
                  <a:pt x="2545" y="723"/>
                  <a:pt x="2545" y="723"/>
                </a:cubicBezTo>
                <a:cubicBezTo>
                  <a:pt x="2545" y="722"/>
                  <a:pt x="2545" y="722"/>
                  <a:pt x="2544" y="722"/>
                </a:cubicBezTo>
                <a:cubicBezTo>
                  <a:pt x="2544" y="721"/>
                  <a:pt x="2544" y="721"/>
                  <a:pt x="2544" y="721"/>
                </a:cubicBezTo>
                <a:cubicBezTo>
                  <a:pt x="2544" y="721"/>
                  <a:pt x="2544" y="721"/>
                  <a:pt x="2544" y="720"/>
                </a:cubicBezTo>
                <a:cubicBezTo>
                  <a:pt x="2544" y="720"/>
                  <a:pt x="2544" y="720"/>
                  <a:pt x="2543" y="720"/>
                </a:cubicBezTo>
                <a:cubicBezTo>
                  <a:pt x="2543" y="720"/>
                  <a:pt x="2543" y="720"/>
                  <a:pt x="2543" y="719"/>
                </a:cubicBezTo>
                <a:cubicBezTo>
                  <a:pt x="2543" y="719"/>
                  <a:pt x="2542" y="718"/>
                  <a:pt x="2542" y="718"/>
                </a:cubicBezTo>
                <a:cubicBezTo>
                  <a:pt x="2542" y="718"/>
                  <a:pt x="2541" y="717"/>
                  <a:pt x="2541" y="717"/>
                </a:cubicBezTo>
                <a:cubicBezTo>
                  <a:pt x="2541" y="717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6"/>
                  <a:pt x="2540" y="716"/>
                  <a:pt x="2540" y="716"/>
                </a:cubicBezTo>
                <a:cubicBezTo>
                  <a:pt x="2540" y="715"/>
                  <a:pt x="2539" y="715"/>
                  <a:pt x="2539" y="715"/>
                </a:cubicBezTo>
                <a:cubicBezTo>
                  <a:pt x="2539" y="715"/>
                  <a:pt x="2538" y="714"/>
                  <a:pt x="2538" y="714"/>
                </a:cubicBezTo>
                <a:cubicBezTo>
                  <a:pt x="2538" y="714"/>
                  <a:pt x="2537" y="713"/>
                  <a:pt x="2537" y="713"/>
                </a:cubicBezTo>
                <a:cubicBezTo>
                  <a:pt x="2536" y="713"/>
                  <a:pt x="2536" y="712"/>
                  <a:pt x="2536" y="712"/>
                </a:cubicBezTo>
                <a:cubicBezTo>
                  <a:pt x="2536" y="712"/>
                  <a:pt x="2536" y="712"/>
                  <a:pt x="2536" y="712"/>
                </a:cubicBezTo>
                <a:cubicBezTo>
                  <a:pt x="2535" y="712"/>
                  <a:pt x="2535" y="712"/>
                  <a:pt x="2535" y="712"/>
                </a:cubicBezTo>
                <a:cubicBezTo>
                  <a:pt x="2535" y="712"/>
                  <a:pt x="2535" y="711"/>
                  <a:pt x="2534" y="711"/>
                </a:cubicBezTo>
                <a:cubicBezTo>
                  <a:pt x="2534" y="711"/>
                  <a:pt x="2534" y="711"/>
                  <a:pt x="2533" y="711"/>
                </a:cubicBezTo>
                <a:cubicBezTo>
                  <a:pt x="2533" y="710"/>
                  <a:pt x="2532" y="710"/>
                  <a:pt x="2532" y="710"/>
                </a:cubicBezTo>
                <a:cubicBezTo>
                  <a:pt x="2531" y="710"/>
                  <a:pt x="2531" y="709"/>
                  <a:pt x="2531" y="709"/>
                </a:cubicBezTo>
                <a:cubicBezTo>
                  <a:pt x="2530" y="709"/>
                  <a:pt x="2530" y="709"/>
                  <a:pt x="2530" y="709"/>
                </a:cubicBezTo>
                <a:cubicBezTo>
                  <a:pt x="2530" y="709"/>
                  <a:pt x="2529" y="709"/>
                  <a:pt x="2529" y="709"/>
                </a:cubicBezTo>
                <a:cubicBezTo>
                  <a:pt x="2529" y="709"/>
                  <a:pt x="2529" y="709"/>
                  <a:pt x="2529" y="709"/>
                </a:cubicBezTo>
                <a:cubicBezTo>
                  <a:pt x="2528" y="708"/>
                  <a:pt x="2528" y="708"/>
                  <a:pt x="2528" y="708"/>
                </a:cubicBezTo>
                <a:cubicBezTo>
                  <a:pt x="2527" y="708"/>
                  <a:pt x="2527" y="708"/>
                  <a:pt x="2527" y="708"/>
                </a:cubicBezTo>
                <a:cubicBezTo>
                  <a:pt x="2527" y="708"/>
                  <a:pt x="2527" y="708"/>
                  <a:pt x="2526" y="708"/>
                </a:cubicBezTo>
                <a:cubicBezTo>
                  <a:pt x="2526" y="708"/>
                  <a:pt x="2526" y="708"/>
                  <a:pt x="2525" y="707"/>
                </a:cubicBezTo>
                <a:cubicBezTo>
                  <a:pt x="2525" y="707"/>
                  <a:pt x="2525" y="707"/>
                  <a:pt x="2524" y="707"/>
                </a:cubicBezTo>
                <a:cubicBezTo>
                  <a:pt x="2524" y="707"/>
                  <a:pt x="2524" y="707"/>
                  <a:pt x="2524" y="707"/>
                </a:cubicBezTo>
                <a:cubicBezTo>
                  <a:pt x="2523" y="707"/>
                  <a:pt x="2522" y="707"/>
                  <a:pt x="2522" y="707"/>
                </a:cubicBezTo>
                <a:cubicBezTo>
                  <a:pt x="2521" y="707"/>
                  <a:pt x="2521" y="707"/>
                  <a:pt x="2521" y="707"/>
                </a:cubicBezTo>
                <a:cubicBezTo>
                  <a:pt x="2520" y="707"/>
                  <a:pt x="2520" y="707"/>
                  <a:pt x="2520" y="707"/>
                </a:cubicBezTo>
                <a:cubicBezTo>
                  <a:pt x="2520" y="707"/>
                  <a:pt x="2520" y="707"/>
                  <a:pt x="2519" y="707"/>
                </a:cubicBezTo>
                <a:cubicBezTo>
                  <a:pt x="2519" y="707"/>
                  <a:pt x="2519" y="707"/>
                  <a:pt x="2519" y="707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1"/>
                  <a:pt x="2464" y="481"/>
                  <a:pt x="2464" y="481"/>
                </a:cubicBezTo>
                <a:cubicBezTo>
                  <a:pt x="2464" y="480"/>
                  <a:pt x="2465" y="480"/>
                  <a:pt x="2465" y="480"/>
                </a:cubicBezTo>
                <a:cubicBezTo>
                  <a:pt x="2466" y="480"/>
                  <a:pt x="2466" y="479"/>
                  <a:pt x="2466" y="479"/>
                </a:cubicBezTo>
                <a:cubicBezTo>
                  <a:pt x="2467" y="479"/>
                  <a:pt x="2467" y="478"/>
                  <a:pt x="2468" y="478"/>
                </a:cubicBezTo>
                <a:cubicBezTo>
                  <a:pt x="2468" y="478"/>
                  <a:pt x="2468" y="478"/>
                  <a:pt x="2469" y="477"/>
                </a:cubicBezTo>
                <a:cubicBezTo>
                  <a:pt x="2469" y="477"/>
                  <a:pt x="2469" y="477"/>
                  <a:pt x="2470" y="476"/>
                </a:cubicBezTo>
                <a:cubicBezTo>
                  <a:pt x="2470" y="476"/>
                  <a:pt x="2470" y="476"/>
                  <a:pt x="2471" y="475"/>
                </a:cubicBezTo>
                <a:cubicBezTo>
                  <a:pt x="2471" y="475"/>
                  <a:pt x="2471" y="475"/>
                  <a:pt x="2472" y="474"/>
                </a:cubicBezTo>
                <a:cubicBezTo>
                  <a:pt x="2472" y="474"/>
                  <a:pt x="2472" y="473"/>
                  <a:pt x="2473" y="473"/>
                </a:cubicBezTo>
                <a:cubicBezTo>
                  <a:pt x="2473" y="473"/>
                  <a:pt x="2473" y="472"/>
                  <a:pt x="2473" y="472"/>
                </a:cubicBezTo>
                <a:cubicBezTo>
                  <a:pt x="2474" y="472"/>
                  <a:pt x="2474" y="471"/>
                  <a:pt x="2474" y="471"/>
                </a:cubicBezTo>
                <a:cubicBezTo>
                  <a:pt x="2475" y="470"/>
                  <a:pt x="2475" y="470"/>
                  <a:pt x="2475" y="470"/>
                </a:cubicBezTo>
                <a:cubicBezTo>
                  <a:pt x="2475" y="469"/>
                  <a:pt x="2475" y="469"/>
                  <a:pt x="2476" y="468"/>
                </a:cubicBezTo>
                <a:cubicBezTo>
                  <a:pt x="2476" y="468"/>
                  <a:pt x="2476" y="467"/>
                  <a:pt x="2476" y="467"/>
                </a:cubicBezTo>
                <a:cubicBezTo>
                  <a:pt x="2477" y="466"/>
                  <a:pt x="2477" y="466"/>
                  <a:pt x="2477" y="465"/>
                </a:cubicBezTo>
                <a:cubicBezTo>
                  <a:pt x="2477" y="465"/>
                  <a:pt x="2477" y="464"/>
                  <a:pt x="2477" y="464"/>
                </a:cubicBezTo>
                <a:cubicBezTo>
                  <a:pt x="2478" y="464"/>
                  <a:pt x="2478" y="463"/>
                  <a:pt x="2478" y="463"/>
                </a:cubicBezTo>
                <a:cubicBezTo>
                  <a:pt x="2478" y="463"/>
                  <a:pt x="2478" y="463"/>
                  <a:pt x="2478" y="463"/>
                </a:cubicBezTo>
                <a:cubicBezTo>
                  <a:pt x="2478" y="462"/>
                  <a:pt x="2478" y="462"/>
                  <a:pt x="2478" y="461"/>
                </a:cubicBezTo>
                <a:cubicBezTo>
                  <a:pt x="2478" y="461"/>
                  <a:pt x="2478" y="460"/>
                  <a:pt x="2478" y="460"/>
                </a:cubicBezTo>
                <a:cubicBezTo>
                  <a:pt x="2479" y="459"/>
                  <a:pt x="2479" y="459"/>
                  <a:pt x="2479" y="458"/>
                </a:cubicBezTo>
                <a:cubicBezTo>
                  <a:pt x="2479" y="458"/>
                  <a:pt x="2479" y="457"/>
                  <a:pt x="2479" y="457"/>
                </a:cubicBezTo>
                <a:cubicBezTo>
                  <a:pt x="2479" y="456"/>
                  <a:pt x="2479" y="456"/>
                  <a:pt x="2479" y="455"/>
                </a:cubicBezTo>
                <a:cubicBezTo>
                  <a:pt x="2479" y="455"/>
                  <a:pt x="2479" y="454"/>
                  <a:pt x="2479" y="454"/>
                </a:cubicBezTo>
                <a:cubicBezTo>
                  <a:pt x="2479" y="453"/>
                  <a:pt x="2479" y="453"/>
                  <a:pt x="2479" y="453"/>
                </a:cubicBezTo>
                <a:cubicBezTo>
                  <a:pt x="2479" y="452"/>
                  <a:pt x="2479" y="451"/>
                  <a:pt x="2479" y="451"/>
                </a:cubicBezTo>
                <a:cubicBezTo>
                  <a:pt x="2479" y="451"/>
                  <a:pt x="2479" y="450"/>
                  <a:pt x="2478" y="450"/>
                </a:cubicBezTo>
                <a:cubicBezTo>
                  <a:pt x="2478" y="449"/>
                  <a:pt x="2478" y="449"/>
                  <a:pt x="2478" y="448"/>
                </a:cubicBezTo>
                <a:cubicBezTo>
                  <a:pt x="2478" y="448"/>
                  <a:pt x="2478" y="448"/>
                  <a:pt x="2478" y="448"/>
                </a:cubicBezTo>
                <a:cubicBezTo>
                  <a:pt x="2478" y="447"/>
                  <a:pt x="2478" y="447"/>
                  <a:pt x="2478" y="447"/>
                </a:cubicBezTo>
                <a:cubicBezTo>
                  <a:pt x="2478" y="446"/>
                  <a:pt x="2477" y="446"/>
                  <a:pt x="2477" y="445"/>
                </a:cubicBezTo>
                <a:cubicBezTo>
                  <a:pt x="2477" y="445"/>
                  <a:pt x="2477" y="444"/>
                  <a:pt x="2477" y="444"/>
                </a:cubicBezTo>
                <a:cubicBezTo>
                  <a:pt x="2477" y="443"/>
                  <a:pt x="2476" y="443"/>
                  <a:pt x="2476" y="442"/>
                </a:cubicBezTo>
                <a:cubicBezTo>
                  <a:pt x="2476" y="442"/>
                  <a:pt x="2476" y="441"/>
                  <a:pt x="2476" y="441"/>
                </a:cubicBezTo>
                <a:cubicBezTo>
                  <a:pt x="2475" y="441"/>
                  <a:pt x="2475" y="440"/>
                  <a:pt x="2475" y="440"/>
                </a:cubicBezTo>
                <a:cubicBezTo>
                  <a:pt x="2475" y="439"/>
                  <a:pt x="2474" y="439"/>
                  <a:pt x="2474" y="438"/>
                </a:cubicBezTo>
                <a:cubicBezTo>
                  <a:pt x="2474" y="438"/>
                  <a:pt x="2474" y="438"/>
                  <a:pt x="2473" y="437"/>
                </a:cubicBezTo>
                <a:cubicBezTo>
                  <a:pt x="2473" y="437"/>
                  <a:pt x="2473" y="437"/>
                  <a:pt x="2472" y="436"/>
                </a:cubicBezTo>
                <a:cubicBezTo>
                  <a:pt x="2472" y="436"/>
                  <a:pt x="2472" y="435"/>
                  <a:pt x="2472" y="435"/>
                </a:cubicBezTo>
                <a:cubicBezTo>
                  <a:pt x="2471" y="435"/>
                  <a:pt x="2471" y="434"/>
                  <a:pt x="2471" y="434"/>
                </a:cubicBezTo>
                <a:cubicBezTo>
                  <a:pt x="2470" y="434"/>
                  <a:pt x="2470" y="433"/>
                  <a:pt x="2470" y="433"/>
                </a:cubicBezTo>
                <a:cubicBezTo>
                  <a:pt x="2469" y="433"/>
                  <a:pt x="2469" y="432"/>
                  <a:pt x="2469" y="432"/>
                </a:cubicBezTo>
                <a:cubicBezTo>
                  <a:pt x="2468" y="432"/>
                  <a:pt x="2468" y="431"/>
                  <a:pt x="2467" y="431"/>
                </a:cubicBezTo>
                <a:cubicBezTo>
                  <a:pt x="2467" y="431"/>
                  <a:pt x="2467" y="431"/>
                  <a:pt x="2466" y="430"/>
                </a:cubicBezTo>
                <a:cubicBezTo>
                  <a:pt x="2466" y="430"/>
                  <a:pt x="2465" y="430"/>
                  <a:pt x="2465" y="429"/>
                </a:cubicBezTo>
                <a:cubicBezTo>
                  <a:pt x="2465" y="429"/>
                  <a:pt x="2464" y="429"/>
                  <a:pt x="2464" y="429"/>
                </a:cubicBezTo>
                <a:cubicBezTo>
                  <a:pt x="2463" y="429"/>
                  <a:pt x="2463" y="428"/>
                  <a:pt x="2462" y="428"/>
                </a:cubicBezTo>
                <a:cubicBezTo>
                  <a:pt x="2462" y="428"/>
                  <a:pt x="2462" y="428"/>
                  <a:pt x="2461" y="427"/>
                </a:cubicBezTo>
                <a:cubicBezTo>
                  <a:pt x="2461" y="427"/>
                  <a:pt x="2460" y="427"/>
                  <a:pt x="2460" y="427"/>
                </a:cubicBezTo>
                <a:cubicBezTo>
                  <a:pt x="2459" y="427"/>
                  <a:pt x="2459" y="427"/>
                  <a:pt x="2458" y="426"/>
                </a:cubicBezTo>
                <a:cubicBezTo>
                  <a:pt x="2458" y="426"/>
                  <a:pt x="2458" y="426"/>
                  <a:pt x="2457" y="426"/>
                </a:cubicBezTo>
                <a:cubicBezTo>
                  <a:pt x="2457" y="426"/>
                  <a:pt x="2457" y="426"/>
                  <a:pt x="2457" y="426"/>
                </a:cubicBezTo>
                <a:cubicBezTo>
                  <a:pt x="2456" y="426"/>
                  <a:pt x="2456" y="426"/>
                  <a:pt x="2455" y="426"/>
                </a:cubicBezTo>
                <a:cubicBezTo>
                  <a:pt x="2455" y="425"/>
                  <a:pt x="2454" y="425"/>
                  <a:pt x="2454" y="425"/>
                </a:cubicBezTo>
                <a:cubicBezTo>
                  <a:pt x="2454" y="425"/>
                  <a:pt x="2453" y="425"/>
                  <a:pt x="2452" y="425"/>
                </a:cubicBezTo>
                <a:cubicBezTo>
                  <a:pt x="2452" y="425"/>
                  <a:pt x="2452" y="425"/>
                  <a:pt x="2451" y="425"/>
                </a:cubicBezTo>
                <a:cubicBezTo>
                  <a:pt x="2451" y="425"/>
                  <a:pt x="2450" y="425"/>
                  <a:pt x="2450" y="425"/>
                </a:cubicBezTo>
                <a:cubicBezTo>
                  <a:pt x="2449" y="425"/>
                  <a:pt x="2449" y="425"/>
                  <a:pt x="2448" y="425"/>
                </a:cubicBezTo>
                <a:cubicBezTo>
                  <a:pt x="2448" y="425"/>
                  <a:pt x="2447" y="425"/>
                  <a:pt x="2447" y="425"/>
                </a:cubicBezTo>
                <a:cubicBezTo>
                  <a:pt x="2446" y="425"/>
                  <a:pt x="2446" y="425"/>
                  <a:pt x="2445" y="425"/>
                </a:cubicBezTo>
                <a:cubicBezTo>
                  <a:pt x="2445" y="425"/>
                  <a:pt x="2444" y="425"/>
                  <a:pt x="2444" y="425"/>
                </a:cubicBezTo>
                <a:cubicBezTo>
                  <a:pt x="2443" y="425"/>
                  <a:pt x="2443" y="426"/>
                  <a:pt x="2442" y="426"/>
                </a:cubicBezTo>
                <a:cubicBezTo>
                  <a:pt x="2442" y="426"/>
                  <a:pt x="2442" y="426"/>
                  <a:pt x="2442" y="426"/>
                </a:cubicBezTo>
                <a:cubicBezTo>
                  <a:pt x="2442" y="426"/>
                  <a:pt x="2441" y="426"/>
                  <a:pt x="2441" y="426"/>
                </a:cubicBezTo>
                <a:cubicBezTo>
                  <a:pt x="2441" y="426"/>
                  <a:pt x="2440" y="426"/>
                  <a:pt x="2439" y="426"/>
                </a:cubicBezTo>
                <a:cubicBezTo>
                  <a:pt x="2439" y="427"/>
                  <a:pt x="2439" y="427"/>
                  <a:pt x="2438" y="427"/>
                </a:cubicBezTo>
                <a:cubicBezTo>
                  <a:pt x="2438" y="427"/>
                  <a:pt x="2437" y="427"/>
                  <a:pt x="2437" y="428"/>
                </a:cubicBezTo>
                <a:cubicBezTo>
                  <a:pt x="2436" y="428"/>
                  <a:pt x="2436" y="428"/>
                  <a:pt x="2435" y="428"/>
                </a:cubicBezTo>
                <a:cubicBezTo>
                  <a:pt x="2435" y="428"/>
                  <a:pt x="2435" y="429"/>
                  <a:pt x="2434" y="429"/>
                </a:cubicBezTo>
                <a:cubicBezTo>
                  <a:pt x="2434" y="429"/>
                  <a:pt x="2434" y="429"/>
                  <a:pt x="2434" y="429"/>
                </a:cubicBezTo>
                <a:cubicBezTo>
                  <a:pt x="2433" y="429"/>
                  <a:pt x="2433" y="430"/>
                  <a:pt x="2433" y="430"/>
                </a:cubicBezTo>
                <a:cubicBezTo>
                  <a:pt x="2432" y="430"/>
                  <a:pt x="2432" y="430"/>
                  <a:pt x="2432" y="430"/>
                </a:cubicBezTo>
                <a:cubicBezTo>
                  <a:pt x="2431" y="431"/>
                  <a:pt x="2431" y="431"/>
                  <a:pt x="2430" y="431"/>
                </a:cubicBezTo>
                <a:cubicBezTo>
                  <a:pt x="2430" y="432"/>
                  <a:pt x="2430" y="432"/>
                  <a:pt x="2429" y="432"/>
                </a:cubicBezTo>
                <a:cubicBezTo>
                  <a:pt x="2429" y="433"/>
                  <a:pt x="2429" y="433"/>
                  <a:pt x="2428" y="433"/>
                </a:cubicBezTo>
                <a:cubicBezTo>
                  <a:pt x="2428" y="434"/>
                  <a:pt x="2428" y="434"/>
                  <a:pt x="2427" y="434"/>
                </a:cubicBezTo>
                <a:cubicBezTo>
                  <a:pt x="2427" y="434"/>
                  <a:pt x="2427" y="435"/>
                  <a:pt x="2427" y="435"/>
                </a:cubicBezTo>
                <a:cubicBezTo>
                  <a:pt x="2427" y="435"/>
                  <a:pt x="2427" y="435"/>
                  <a:pt x="2426" y="435"/>
                </a:cubicBezTo>
                <a:cubicBezTo>
                  <a:pt x="2426" y="436"/>
                  <a:pt x="2426" y="436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5" y="437"/>
                  <a:pt x="2425" y="437"/>
                  <a:pt x="2425" y="437"/>
                </a:cubicBezTo>
                <a:cubicBezTo>
                  <a:pt x="2424" y="438"/>
                  <a:pt x="2424" y="438"/>
                  <a:pt x="2424" y="439"/>
                </a:cubicBezTo>
                <a:cubicBezTo>
                  <a:pt x="2424" y="439"/>
                  <a:pt x="2424" y="439"/>
                  <a:pt x="2424" y="439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4"/>
                  <a:pt x="2200" y="374"/>
                </a:cubicBezTo>
                <a:cubicBezTo>
                  <a:pt x="2200" y="374"/>
                  <a:pt x="2200" y="373"/>
                  <a:pt x="2200" y="373"/>
                </a:cubicBezTo>
                <a:cubicBezTo>
                  <a:pt x="2200" y="373"/>
                  <a:pt x="2200" y="372"/>
                  <a:pt x="2200" y="372"/>
                </a:cubicBezTo>
                <a:cubicBezTo>
                  <a:pt x="2200" y="371"/>
                  <a:pt x="2200" y="371"/>
                  <a:pt x="2200" y="370"/>
                </a:cubicBezTo>
                <a:cubicBezTo>
                  <a:pt x="2200" y="370"/>
                  <a:pt x="2200" y="369"/>
                  <a:pt x="2200" y="369"/>
                </a:cubicBezTo>
                <a:cubicBezTo>
                  <a:pt x="2200" y="369"/>
                  <a:pt x="2200" y="369"/>
                  <a:pt x="2200" y="369"/>
                </a:cubicBezTo>
                <a:cubicBezTo>
                  <a:pt x="2200" y="368"/>
                  <a:pt x="2199" y="368"/>
                  <a:pt x="2199" y="367"/>
                </a:cubicBezTo>
                <a:cubicBezTo>
                  <a:pt x="2199" y="367"/>
                  <a:pt x="2199" y="367"/>
                  <a:pt x="2199" y="367"/>
                </a:cubicBezTo>
                <a:cubicBezTo>
                  <a:pt x="2199" y="367"/>
                  <a:pt x="2199" y="366"/>
                  <a:pt x="2199" y="366"/>
                </a:cubicBezTo>
                <a:cubicBezTo>
                  <a:pt x="2199" y="365"/>
                  <a:pt x="2199" y="365"/>
                  <a:pt x="2199" y="364"/>
                </a:cubicBezTo>
                <a:cubicBezTo>
                  <a:pt x="2198" y="364"/>
                  <a:pt x="2198" y="364"/>
                  <a:pt x="2198" y="364"/>
                </a:cubicBezTo>
                <a:cubicBezTo>
                  <a:pt x="2198" y="363"/>
                  <a:pt x="2198" y="363"/>
                  <a:pt x="2198" y="363"/>
                </a:cubicBezTo>
                <a:cubicBezTo>
                  <a:pt x="2198" y="363"/>
                  <a:pt x="2198" y="362"/>
                  <a:pt x="2197" y="362"/>
                </a:cubicBezTo>
                <a:cubicBezTo>
                  <a:pt x="2197" y="361"/>
                  <a:pt x="2197" y="361"/>
                  <a:pt x="2197" y="360"/>
                </a:cubicBezTo>
                <a:cubicBezTo>
                  <a:pt x="2197" y="360"/>
                  <a:pt x="2196" y="360"/>
                  <a:pt x="2196" y="359"/>
                </a:cubicBezTo>
                <a:cubicBezTo>
                  <a:pt x="2196" y="359"/>
                  <a:pt x="2196" y="359"/>
                  <a:pt x="2196" y="358"/>
                </a:cubicBezTo>
                <a:cubicBezTo>
                  <a:pt x="2196" y="358"/>
                  <a:pt x="2195" y="358"/>
                  <a:pt x="2195" y="358"/>
                </a:cubicBezTo>
                <a:cubicBezTo>
                  <a:pt x="2195" y="358"/>
                  <a:pt x="2195" y="358"/>
                  <a:pt x="2195" y="358"/>
                </a:cubicBezTo>
                <a:cubicBezTo>
                  <a:pt x="2195" y="357"/>
                  <a:pt x="2195" y="357"/>
                  <a:pt x="2195" y="357"/>
                </a:cubicBezTo>
                <a:cubicBezTo>
                  <a:pt x="2194" y="356"/>
                  <a:pt x="2194" y="356"/>
                  <a:pt x="2194" y="355"/>
                </a:cubicBezTo>
                <a:cubicBezTo>
                  <a:pt x="2193" y="355"/>
                  <a:pt x="2193" y="355"/>
                  <a:pt x="2193" y="354"/>
                </a:cubicBezTo>
                <a:cubicBezTo>
                  <a:pt x="2193" y="354"/>
                  <a:pt x="2192" y="354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2" y="353"/>
                  <a:pt x="2192" y="353"/>
                  <a:pt x="2192" y="353"/>
                </a:cubicBezTo>
                <a:cubicBezTo>
                  <a:pt x="2191" y="353"/>
                  <a:pt x="2191" y="353"/>
                  <a:pt x="2191" y="352"/>
                </a:cubicBezTo>
                <a:cubicBezTo>
                  <a:pt x="2190" y="352"/>
                  <a:pt x="2190" y="352"/>
                  <a:pt x="2190" y="351"/>
                </a:cubicBezTo>
                <a:cubicBezTo>
                  <a:pt x="2189" y="351"/>
                  <a:pt x="2189" y="351"/>
                  <a:pt x="2188" y="350"/>
                </a:cubicBezTo>
                <a:cubicBezTo>
                  <a:pt x="2188" y="350"/>
                  <a:pt x="2188" y="350"/>
                  <a:pt x="2188" y="350"/>
                </a:cubicBezTo>
                <a:cubicBezTo>
                  <a:pt x="2188" y="350"/>
                  <a:pt x="2187" y="350"/>
                  <a:pt x="2187" y="350"/>
                </a:cubicBezTo>
                <a:cubicBezTo>
                  <a:pt x="2187" y="349"/>
                  <a:pt x="2187" y="349"/>
                  <a:pt x="2187" y="349"/>
                </a:cubicBezTo>
                <a:cubicBezTo>
                  <a:pt x="2187" y="349"/>
                  <a:pt x="2186" y="349"/>
                  <a:pt x="2186" y="349"/>
                </a:cubicBezTo>
                <a:cubicBezTo>
                  <a:pt x="2186" y="348"/>
                  <a:pt x="2185" y="348"/>
                  <a:pt x="2185" y="348"/>
                </a:cubicBezTo>
                <a:cubicBezTo>
                  <a:pt x="2185" y="348"/>
                  <a:pt x="2184" y="348"/>
                  <a:pt x="2184" y="347"/>
                </a:cubicBezTo>
                <a:cubicBezTo>
                  <a:pt x="2183" y="347"/>
                  <a:pt x="2183" y="347"/>
                  <a:pt x="2182" y="347"/>
                </a:cubicBezTo>
                <a:cubicBezTo>
                  <a:pt x="2182" y="347"/>
                  <a:pt x="2182" y="347"/>
                  <a:pt x="2182" y="346"/>
                </a:cubicBezTo>
                <a:cubicBezTo>
                  <a:pt x="2182" y="346"/>
                  <a:pt x="2181" y="346"/>
                  <a:pt x="2181" y="346"/>
                </a:cubicBezTo>
                <a:cubicBezTo>
                  <a:pt x="2180" y="346"/>
                  <a:pt x="2180" y="346"/>
                  <a:pt x="2179" y="346"/>
                </a:cubicBezTo>
                <a:cubicBezTo>
                  <a:pt x="2179" y="345"/>
                  <a:pt x="2179" y="345"/>
                  <a:pt x="2179" y="345"/>
                </a:cubicBezTo>
                <a:cubicBezTo>
                  <a:pt x="2178" y="345"/>
                  <a:pt x="2178" y="345"/>
                  <a:pt x="2178" y="345"/>
                </a:cubicBezTo>
                <a:cubicBezTo>
                  <a:pt x="2178" y="345"/>
                  <a:pt x="2177" y="345"/>
                  <a:pt x="2177" y="345"/>
                </a:cubicBezTo>
                <a:cubicBezTo>
                  <a:pt x="2177" y="345"/>
                  <a:pt x="2176" y="345"/>
                  <a:pt x="2176" y="345"/>
                </a:cubicBezTo>
                <a:cubicBezTo>
                  <a:pt x="2176" y="345"/>
                  <a:pt x="2176" y="345"/>
                  <a:pt x="2175" y="345"/>
                </a:cubicBezTo>
                <a:cubicBezTo>
                  <a:pt x="2175" y="344"/>
                  <a:pt x="2174" y="344"/>
                  <a:pt x="2174" y="344"/>
                </a:cubicBezTo>
                <a:cubicBezTo>
                  <a:pt x="2173" y="344"/>
                  <a:pt x="2173" y="344"/>
                  <a:pt x="2172" y="344"/>
                </a:cubicBezTo>
                <a:cubicBezTo>
                  <a:pt x="2172" y="344"/>
                  <a:pt x="2172" y="344"/>
                  <a:pt x="2171" y="344"/>
                </a:cubicBezTo>
                <a:cubicBezTo>
                  <a:pt x="2171" y="344"/>
                  <a:pt x="2171" y="344"/>
                  <a:pt x="2171" y="344"/>
                </a:cubicBezTo>
                <a:cubicBezTo>
                  <a:pt x="2115" y="118"/>
                  <a:pt x="2115" y="118"/>
                  <a:pt x="2115" y="118"/>
                </a:cubicBezTo>
                <a:cubicBezTo>
                  <a:pt x="2116" y="118"/>
                  <a:pt x="2116" y="118"/>
                  <a:pt x="2116" y="118"/>
                </a:cubicBezTo>
                <a:cubicBezTo>
                  <a:pt x="2116" y="118"/>
                  <a:pt x="2116" y="118"/>
                  <a:pt x="2117" y="118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7" y="117"/>
                  <a:pt x="2117" y="117"/>
                </a:cubicBezTo>
                <a:cubicBezTo>
                  <a:pt x="2117" y="117"/>
                  <a:pt x="2118" y="117"/>
                  <a:pt x="2118" y="117"/>
                </a:cubicBezTo>
                <a:cubicBezTo>
                  <a:pt x="2119" y="116"/>
                  <a:pt x="2119" y="116"/>
                  <a:pt x="2119" y="116"/>
                </a:cubicBezTo>
                <a:cubicBezTo>
                  <a:pt x="2120" y="115"/>
                  <a:pt x="2120" y="115"/>
                  <a:pt x="2120" y="115"/>
                </a:cubicBezTo>
                <a:cubicBezTo>
                  <a:pt x="2121" y="114"/>
                  <a:pt x="2121" y="114"/>
                  <a:pt x="2121" y="114"/>
                </a:cubicBezTo>
                <a:cubicBezTo>
                  <a:pt x="2121" y="114"/>
                  <a:pt x="2121" y="114"/>
                  <a:pt x="2122" y="114"/>
                </a:cubicBezTo>
                <a:cubicBezTo>
                  <a:pt x="2122" y="114"/>
                  <a:pt x="2122" y="114"/>
                  <a:pt x="2122" y="114"/>
                </a:cubicBezTo>
                <a:cubicBezTo>
                  <a:pt x="2122" y="113"/>
                  <a:pt x="2122" y="113"/>
                  <a:pt x="2123" y="113"/>
                </a:cubicBezTo>
                <a:cubicBezTo>
                  <a:pt x="2123" y="112"/>
                  <a:pt x="2123" y="112"/>
                  <a:pt x="2123" y="112"/>
                </a:cubicBezTo>
                <a:cubicBezTo>
                  <a:pt x="2124" y="111"/>
                  <a:pt x="2124" y="111"/>
                  <a:pt x="2124" y="110"/>
                </a:cubicBezTo>
                <a:cubicBezTo>
                  <a:pt x="2125" y="110"/>
                  <a:pt x="2125" y="110"/>
                  <a:pt x="2125" y="109"/>
                </a:cubicBezTo>
                <a:cubicBezTo>
                  <a:pt x="2125" y="109"/>
                  <a:pt x="2125" y="109"/>
                  <a:pt x="2125" y="109"/>
                </a:cubicBezTo>
                <a:cubicBezTo>
                  <a:pt x="2125" y="109"/>
                  <a:pt x="2125" y="109"/>
                  <a:pt x="2126" y="109"/>
                </a:cubicBezTo>
                <a:cubicBezTo>
                  <a:pt x="2126" y="109"/>
                  <a:pt x="2126" y="108"/>
                  <a:pt x="2126" y="108"/>
                </a:cubicBezTo>
                <a:cubicBezTo>
                  <a:pt x="2126" y="108"/>
                  <a:pt x="2127" y="107"/>
                  <a:pt x="2127" y="107"/>
                </a:cubicBezTo>
                <a:cubicBezTo>
                  <a:pt x="2127" y="106"/>
                  <a:pt x="2127" y="106"/>
                  <a:pt x="2128" y="106"/>
                </a:cubicBezTo>
                <a:cubicBezTo>
                  <a:pt x="2128" y="105"/>
                  <a:pt x="2128" y="105"/>
                  <a:pt x="2128" y="104"/>
                </a:cubicBezTo>
                <a:cubicBezTo>
                  <a:pt x="2128" y="104"/>
                  <a:pt x="2128" y="104"/>
                  <a:pt x="2128" y="104"/>
                </a:cubicBezTo>
                <a:cubicBezTo>
                  <a:pt x="2128" y="103"/>
                  <a:pt x="2129" y="103"/>
                  <a:pt x="2129" y="103"/>
                </a:cubicBezTo>
                <a:cubicBezTo>
                  <a:pt x="2129" y="102"/>
                  <a:pt x="2129" y="102"/>
                  <a:pt x="2129" y="101"/>
                </a:cubicBezTo>
                <a:cubicBezTo>
                  <a:pt x="2129" y="101"/>
                  <a:pt x="2129" y="101"/>
                  <a:pt x="2130" y="100"/>
                </a:cubicBezTo>
                <a:cubicBezTo>
                  <a:pt x="2130" y="100"/>
                  <a:pt x="2130" y="100"/>
                  <a:pt x="2130" y="100"/>
                </a:cubicBezTo>
                <a:cubicBezTo>
                  <a:pt x="2130" y="100"/>
                  <a:pt x="2130" y="99"/>
                  <a:pt x="2130" y="99"/>
                </a:cubicBezTo>
                <a:cubicBezTo>
                  <a:pt x="2130" y="99"/>
                  <a:pt x="2130" y="98"/>
                  <a:pt x="2130" y="98"/>
                </a:cubicBezTo>
                <a:cubicBezTo>
                  <a:pt x="2130" y="98"/>
                  <a:pt x="2130" y="98"/>
                  <a:pt x="2130" y="97"/>
                </a:cubicBezTo>
                <a:cubicBezTo>
                  <a:pt x="2130" y="97"/>
                  <a:pt x="2130" y="96"/>
                  <a:pt x="2130" y="95"/>
                </a:cubicBezTo>
                <a:cubicBezTo>
                  <a:pt x="2131" y="95"/>
                  <a:pt x="2131" y="95"/>
                  <a:pt x="2131" y="94"/>
                </a:cubicBezTo>
                <a:cubicBezTo>
                  <a:pt x="2131" y="94"/>
                  <a:pt x="2131" y="93"/>
                  <a:pt x="2131" y="93"/>
                </a:cubicBezTo>
                <a:cubicBezTo>
                  <a:pt x="2131" y="93"/>
                  <a:pt x="2131" y="93"/>
                  <a:pt x="2131" y="93"/>
                </a:cubicBezTo>
                <a:cubicBezTo>
                  <a:pt x="2131" y="92"/>
                  <a:pt x="2131" y="92"/>
                  <a:pt x="2131" y="91"/>
                </a:cubicBezTo>
                <a:cubicBezTo>
                  <a:pt x="2131" y="91"/>
                  <a:pt x="2131" y="90"/>
                  <a:pt x="2131" y="90"/>
                </a:cubicBezTo>
                <a:cubicBezTo>
                  <a:pt x="2131" y="89"/>
                  <a:pt x="2131" y="89"/>
                  <a:pt x="2130" y="88"/>
                </a:cubicBezTo>
                <a:cubicBezTo>
                  <a:pt x="2130" y="88"/>
                  <a:pt x="2130" y="88"/>
                  <a:pt x="2130" y="87"/>
                </a:cubicBezTo>
                <a:cubicBezTo>
                  <a:pt x="2130" y="87"/>
                  <a:pt x="2130" y="87"/>
                  <a:pt x="2130" y="87"/>
                </a:cubicBezTo>
                <a:cubicBezTo>
                  <a:pt x="2130" y="86"/>
                  <a:pt x="2130" y="86"/>
                  <a:pt x="2130" y="85"/>
                </a:cubicBezTo>
                <a:cubicBezTo>
                  <a:pt x="2130" y="85"/>
                  <a:pt x="2130" y="85"/>
                  <a:pt x="2130" y="85"/>
                </a:cubicBezTo>
                <a:cubicBezTo>
                  <a:pt x="2130" y="85"/>
                  <a:pt x="2130" y="84"/>
                  <a:pt x="2130" y="84"/>
                </a:cubicBezTo>
                <a:cubicBezTo>
                  <a:pt x="2129" y="84"/>
                  <a:pt x="2129" y="83"/>
                  <a:pt x="2129" y="83"/>
                </a:cubicBezTo>
                <a:cubicBezTo>
                  <a:pt x="2129" y="82"/>
                  <a:pt x="2129" y="82"/>
                  <a:pt x="2129" y="82"/>
                </a:cubicBezTo>
                <a:cubicBezTo>
                  <a:pt x="2129" y="82"/>
                  <a:pt x="2129" y="81"/>
                  <a:pt x="2129" y="81"/>
                </a:cubicBezTo>
                <a:cubicBezTo>
                  <a:pt x="2128" y="81"/>
                  <a:pt x="2128" y="80"/>
                  <a:pt x="2128" y="80"/>
                </a:cubicBezTo>
                <a:cubicBezTo>
                  <a:pt x="2128" y="79"/>
                  <a:pt x="2128" y="79"/>
                  <a:pt x="2127" y="78"/>
                </a:cubicBezTo>
                <a:cubicBezTo>
                  <a:pt x="2127" y="78"/>
                  <a:pt x="2127" y="78"/>
                  <a:pt x="2127" y="78"/>
                </a:cubicBezTo>
                <a:cubicBezTo>
                  <a:pt x="2208" y="0"/>
                  <a:pt x="2208" y="0"/>
                  <a:pt x="2208" y="0"/>
                </a:cubicBezTo>
                <a:cubicBezTo>
                  <a:pt x="2185" y="0"/>
                  <a:pt x="2185" y="0"/>
                  <a:pt x="2185" y="0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6" y="66"/>
                  <a:pt x="2116" y="66"/>
                  <a:pt x="2116" y="66"/>
                </a:cubicBezTo>
                <a:cubicBezTo>
                  <a:pt x="2115" y="66"/>
                  <a:pt x="2115" y="66"/>
                  <a:pt x="2114" y="65"/>
                </a:cubicBezTo>
                <a:cubicBezTo>
                  <a:pt x="2114" y="65"/>
                  <a:pt x="2113" y="65"/>
                  <a:pt x="2113" y="65"/>
                </a:cubicBezTo>
                <a:cubicBezTo>
                  <a:pt x="2113" y="65"/>
                  <a:pt x="2113" y="65"/>
                  <a:pt x="2112" y="65"/>
                </a:cubicBezTo>
                <a:cubicBezTo>
                  <a:pt x="2112" y="65"/>
                  <a:pt x="2112" y="64"/>
                  <a:pt x="2112" y="64"/>
                </a:cubicBezTo>
                <a:cubicBezTo>
                  <a:pt x="2111" y="64"/>
                  <a:pt x="2111" y="64"/>
                  <a:pt x="2110" y="64"/>
                </a:cubicBezTo>
                <a:cubicBezTo>
                  <a:pt x="2110" y="64"/>
                  <a:pt x="2109" y="64"/>
                  <a:pt x="2109" y="63"/>
                </a:cubicBezTo>
                <a:cubicBezTo>
                  <a:pt x="2109" y="63"/>
                  <a:pt x="2109" y="63"/>
                  <a:pt x="2109" y="63"/>
                </a:cubicBezTo>
                <a:cubicBezTo>
                  <a:pt x="2108" y="63"/>
                  <a:pt x="2108" y="63"/>
                  <a:pt x="2107" y="63"/>
                </a:cubicBezTo>
                <a:cubicBezTo>
                  <a:pt x="2107" y="63"/>
                  <a:pt x="2107" y="63"/>
                  <a:pt x="2107" y="63"/>
                </a:cubicBezTo>
                <a:cubicBezTo>
                  <a:pt x="2107" y="63"/>
                  <a:pt x="2106" y="63"/>
                  <a:pt x="2106" y="63"/>
                </a:cubicBezTo>
                <a:cubicBezTo>
                  <a:pt x="2105" y="63"/>
                  <a:pt x="2105" y="63"/>
                  <a:pt x="2104" y="62"/>
                </a:cubicBezTo>
                <a:cubicBezTo>
                  <a:pt x="2104" y="62"/>
                  <a:pt x="2103" y="62"/>
                  <a:pt x="2103" y="62"/>
                </a:cubicBezTo>
                <a:cubicBezTo>
                  <a:pt x="2103" y="62"/>
                  <a:pt x="2102" y="62"/>
                  <a:pt x="2102" y="62"/>
                </a:cubicBezTo>
                <a:cubicBezTo>
                  <a:pt x="2102" y="62"/>
                  <a:pt x="2101" y="62"/>
                  <a:pt x="2101" y="62"/>
                </a:cubicBezTo>
                <a:cubicBezTo>
                  <a:pt x="2101" y="62"/>
                  <a:pt x="2100" y="62"/>
                  <a:pt x="2100" y="62"/>
                </a:cubicBezTo>
                <a:cubicBezTo>
                  <a:pt x="2100" y="62"/>
                  <a:pt x="2099" y="62"/>
                  <a:pt x="2099" y="62"/>
                </a:cubicBezTo>
                <a:cubicBezTo>
                  <a:pt x="2098" y="62"/>
                  <a:pt x="2098" y="62"/>
                  <a:pt x="2097" y="63"/>
                </a:cubicBezTo>
                <a:cubicBezTo>
                  <a:pt x="2097" y="63"/>
                  <a:pt x="2096" y="63"/>
                  <a:pt x="2096" y="63"/>
                </a:cubicBezTo>
                <a:cubicBezTo>
                  <a:pt x="2096" y="63"/>
                  <a:pt x="2096" y="63"/>
                  <a:pt x="2095" y="63"/>
                </a:cubicBezTo>
                <a:cubicBezTo>
                  <a:pt x="2095" y="63"/>
                  <a:pt x="2094" y="63"/>
                  <a:pt x="2094" y="63"/>
                </a:cubicBezTo>
                <a:cubicBezTo>
                  <a:pt x="2094" y="63"/>
                  <a:pt x="2094" y="63"/>
                  <a:pt x="2094" y="63"/>
                </a:cubicBezTo>
                <a:cubicBezTo>
                  <a:pt x="2093" y="63"/>
                  <a:pt x="2093" y="63"/>
                  <a:pt x="2093" y="63"/>
                </a:cubicBezTo>
                <a:cubicBezTo>
                  <a:pt x="2092" y="64"/>
                  <a:pt x="2092" y="64"/>
                  <a:pt x="2091" y="64"/>
                </a:cubicBezTo>
                <a:cubicBezTo>
                  <a:pt x="2091" y="64"/>
                  <a:pt x="2091" y="64"/>
                  <a:pt x="2090" y="64"/>
                </a:cubicBezTo>
                <a:cubicBezTo>
                  <a:pt x="2090" y="64"/>
                  <a:pt x="2090" y="64"/>
                  <a:pt x="2090" y="64"/>
                </a:cubicBezTo>
                <a:cubicBezTo>
                  <a:pt x="2089" y="65"/>
                  <a:pt x="2089" y="65"/>
                  <a:pt x="2089" y="65"/>
                </a:cubicBezTo>
                <a:cubicBezTo>
                  <a:pt x="2088" y="65"/>
                  <a:pt x="2088" y="65"/>
                  <a:pt x="2087" y="66"/>
                </a:cubicBezTo>
                <a:cubicBezTo>
                  <a:pt x="2087" y="66"/>
                  <a:pt x="2086" y="66"/>
                  <a:pt x="2086" y="66"/>
                </a:cubicBezTo>
                <a:cubicBezTo>
                  <a:pt x="2086" y="66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5" y="67"/>
                  <a:pt x="2085" y="67"/>
                  <a:pt x="2085" y="67"/>
                </a:cubicBezTo>
                <a:cubicBezTo>
                  <a:pt x="2084" y="67"/>
                  <a:pt x="2084" y="68"/>
                  <a:pt x="2084" y="68"/>
                </a:cubicBezTo>
                <a:cubicBezTo>
                  <a:pt x="2083" y="68"/>
                  <a:pt x="2083" y="68"/>
                  <a:pt x="2082" y="69"/>
                </a:cubicBezTo>
                <a:cubicBezTo>
                  <a:pt x="2082" y="69"/>
                  <a:pt x="2082" y="69"/>
                  <a:pt x="2081" y="70"/>
                </a:cubicBezTo>
                <a:cubicBezTo>
                  <a:pt x="2081" y="70"/>
                  <a:pt x="2081" y="70"/>
                  <a:pt x="2080" y="70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80" y="71"/>
                  <a:pt x="2080" y="71"/>
                </a:cubicBezTo>
                <a:cubicBezTo>
                  <a:pt x="2080" y="71"/>
                  <a:pt x="2079" y="71"/>
                  <a:pt x="2079" y="72"/>
                </a:cubicBezTo>
                <a:cubicBezTo>
                  <a:pt x="2079" y="72"/>
                  <a:pt x="2079" y="72"/>
                  <a:pt x="2078" y="73"/>
                </a:cubicBezTo>
                <a:cubicBezTo>
                  <a:pt x="2078" y="73"/>
                  <a:pt x="2078" y="73"/>
                  <a:pt x="2077" y="74"/>
                </a:cubicBezTo>
                <a:cubicBezTo>
                  <a:pt x="2077" y="74"/>
                  <a:pt x="2077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5"/>
                  <a:pt x="2076" y="75"/>
                  <a:pt x="2076" y="75"/>
                </a:cubicBezTo>
                <a:cubicBezTo>
                  <a:pt x="2076" y="76"/>
                  <a:pt x="2076" y="76"/>
                  <a:pt x="2076" y="76"/>
                </a:cubicBezTo>
                <a:cubicBezTo>
                  <a:pt x="2075" y="76"/>
                  <a:pt x="2075" y="76"/>
                  <a:pt x="2075" y="77"/>
                </a:cubicBezTo>
                <a:cubicBezTo>
                  <a:pt x="1852" y="12"/>
                  <a:pt x="1852" y="12"/>
                  <a:pt x="1852" y="12"/>
                </a:cubicBezTo>
                <a:cubicBezTo>
                  <a:pt x="1852" y="11"/>
                  <a:pt x="1852" y="11"/>
                  <a:pt x="1852" y="10"/>
                </a:cubicBezTo>
                <a:cubicBezTo>
                  <a:pt x="1852" y="10"/>
                  <a:pt x="1852" y="10"/>
                  <a:pt x="1852" y="9"/>
                </a:cubicBezTo>
                <a:cubicBezTo>
                  <a:pt x="1852" y="9"/>
                  <a:pt x="1852" y="8"/>
                  <a:pt x="1852" y="7"/>
                </a:cubicBezTo>
                <a:cubicBezTo>
                  <a:pt x="1852" y="7"/>
                  <a:pt x="1852" y="7"/>
                  <a:pt x="1851" y="6"/>
                </a:cubicBezTo>
                <a:cubicBezTo>
                  <a:pt x="1851" y="6"/>
                  <a:pt x="1851" y="5"/>
                  <a:pt x="1851" y="5"/>
                </a:cubicBezTo>
                <a:cubicBezTo>
                  <a:pt x="1851" y="4"/>
                  <a:pt x="1851" y="4"/>
                  <a:pt x="1851" y="4"/>
                </a:cubicBezTo>
                <a:cubicBezTo>
                  <a:pt x="1851" y="4"/>
                  <a:pt x="1851" y="4"/>
                  <a:pt x="1851" y="3"/>
                </a:cubicBezTo>
                <a:cubicBezTo>
                  <a:pt x="1851" y="3"/>
                  <a:pt x="1851" y="2"/>
                  <a:pt x="1850" y="2"/>
                </a:cubicBezTo>
                <a:cubicBezTo>
                  <a:pt x="1850" y="1"/>
                  <a:pt x="1850" y="1"/>
                  <a:pt x="1850" y="0"/>
                </a:cubicBezTo>
                <a:cubicBezTo>
                  <a:pt x="1850" y="0"/>
                  <a:pt x="1850" y="0"/>
                  <a:pt x="1850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794" y="0"/>
                  <a:pt x="1794" y="1"/>
                  <a:pt x="1794" y="1"/>
                </a:cubicBezTo>
                <a:cubicBezTo>
                  <a:pt x="1794" y="1"/>
                  <a:pt x="1794" y="2"/>
                  <a:pt x="1794" y="2"/>
                </a:cubicBezTo>
                <a:cubicBezTo>
                  <a:pt x="1794" y="3"/>
                  <a:pt x="1793" y="3"/>
                  <a:pt x="1793" y="3"/>
                </a:cubicBezTo>
                <a:cubicBezTo>
                  <a:pt x="1793" y="3"/>
                  <a:pt x="1793" y="3"/>
                  <a:pt x="1793" y="3"/>
                </a:cubicBezTo>
                <a:cubicBezTo>
                  <a:pt x="1793" y="4"/>
                  <a:pt x="1793" y="5"/>
                  <a:pt x="1793" y="5"/>
                </a:cubicBezTo>
                <a:cubicBezTo>
                  <a:pt x="1793" y="6"/>
                  <a:pt x="1793" y="6"/>
                  <a:pt x="1793" y="6"/>
                </a:cubicBezTo>
                <a:cubicBezTo>
                  <a:pt x="1793" y="7"/>
                  <a:pt x="1792" y="7"/>
                  <a:pt x="1792" y="8"/>
                </a:cubicBezTo>
                <a:cubicBezTo>
                  <a:pt x="1792" y="8"/>
                  <a:pt x="1792" y="9"/>
                  <a:pt x="1792" y="9"/>
                </a:cubicBezTo>
                <a:cubicBezTo>
                  <a:pt x="1792" y="10"/>
                  <a:pt x="1792" y="10"/>
                  <a:pt x="1792" y="11"/>
                </a:cubicBezTo>
                <a:cubicBezTo>
                  <a:pt x="1792" y="11"/>
                  <a:pt x="1792" y="12"/>
                  <a:pt x="1792" y="12"/>
                </a:cubicBezTo>
                <a:cubicBezTo>
                  <a:pt x="1792" y="13"/>
                  <a:pt x="1792" y="13"/>
                  <a:pt x="1792" y="13"/>
                </a:cubicBezTo>
                <a:cubicBezTo>
                  <a:pt x="1792" y="14"/>
                  <a:pt x="1792" y="15"/>
                  <a:pt x="1792" y="15"/>
                </a:cubicBezTo>
                <a:cubicBezTo>
                  <a:pt x="1792" y="16"/>
                  <a:pt x="1793" y="16"/>
                  <a:pt x="1793" y="16"/>
                </a:cubicBezTo>
                <a:cubicBezTo>
                  <a:pt x="1793" y="17"/>
                  <a:pt x="1793" y="18"/>
                  <a:pt x="1793" y="18"/>
                </a:cubicBezTo>
                <a:cubicBezTo>
                  <a:pt x="1793" y="18"/>
                  <a:pt x="1793" y="18"/>
                  <a:pt x="1793" y="19"/>
                </a:cubicBezTo>
                <a:cubicBezTo>
                  <a:pt x="1793" y="19"/>
                  <a:pt x="1793" y="19"/>
                  <a:pt x="1793" y="19"/>
                </a:cubicBezTo>
                <a:cubicBezTo>
                  <a:pt x="1793" y="20"/>
                  <a:pt x="1794" y="20"/>
                  <a:pt x="1794" y="21"/>
                </a:cubicBezTo>
                <a:cubicBezTo>
                  <a:pt x="1794" y="21"/>
                  <a:pt x="1794" y="22"/>
                  <a:pt x="1794" y="22"/>
                </a:cubicBezTo>
                <a:cubicBezTo>
                  <a:pt x="1794" y="23"/>
                  <a:pt x="1795" y="23"/>
                  <a:pt x="1795" y="24"/>
                </a:cubicBezTo>
                <a:cubicBezTo>
                  <a:pt x="1795" y="24"/>
                  <a:pt x="1795" y="25"/>
                  <a:pt x="1796" y="25"/>
                </a:cubicBezTo>
                <a:cubicBezTo>
                  <a:pt x="1796" y="25"/>
                  <a:pt x="1796" y="26"/>
                  <a:pt x="1796" y="26"/>
                </a:cubicBezTo>
                <a:cubicBezTo>
                  <a:pt x="1796" y="27"/>
                  <a:pt x="1797" y="27"/>
                  <a:pt x="1797" y="28"/>
                </a:cubicBezTo>
                <a:cubicBezTo>
                  <a:pt x="1797" y="28"/>
                  <a:pt x="1797" y="28"/>
                  <a:pt x="1798" y="29"/>
                </a:cubicBezTo>
                <a:cubicBezTo>
                  <a:pt x="1798" y="29"/>
                  <a:pt x="1798" y="30"/>
                  <a:pt x="1799" y="30"/>
                </a:cubicBezTo>
                <a:cubicBezTo>
                  <a:pt x="1799" y="30"/>
                  <a:pt x="1799" y="31"/>
                  <a:pt x="1800" y="31"/>
                </a:cubicBezTo>
                <a:cubicBezTo>
                  <a:pt x="1800" y="31"/>
                  <a:pt x="1800" y="32"/>
                  <a:pt x="1801" y="32"/>
                </a:cubicBezTo>
                <a:cubicBezTo>
                  <a:pt x="1801" y="32"/>
                  <a:pt x="1801" y="33"/>
                  <a:pt x="1802" y="33"/>
                </a:cubicBezTo>
                <a:cubicBezTo>
                  <a:pt x="1802" y="33"/>
                  <a:pt x="1802" y="34"/>
                  <a:pt x="1803" y="34"/>
                </a:cubicBezTo>
                <a:cubicBezTo>
                  <a:pt x="1803" y="34"/>
                  <a:pt x="1803" y="35"/>
                  <a:pt x="1804" y="35"/>
                </a:cubicBezTo>
                <a:cubicBezTo>
                  <a:pt x="1804" y="35"/>
                  <a:pt x="1804" y="35"/>
                  <a:pt x="1805" y="36"/>
                </a:cubicBezTo>
                <a:cubicBezTo>
                  <a:pt x="1805" y="36"/>
                  <a:pt x="1806" y="36"/>
                  <a:pt x="1806" y="37"/>
                </a:cubicBezTo>
                <a:cubicBezTo>
                  <a:pt x="1807" y="37"/>
                  <a:pt x="1807" y="37"/>
                  <a:pt x="1807" y="37"/>
                </a:cubicBezTo>
                <a:cubicBezTo>
                  <a:pt x="1808" y="38"/>
                  <a:pt x="1808" y="38"/>
                  <a:pt x="1809" y="38"/>
                </a:cubicBezTo>
                <a:cubicBezTo>
                  <a:pt x="1809" y="38"/>
                  <a:pt x="1810" y="38"/>
                  <a:pt x="1810" y="39"/>
                </a:cubicBezTo>
                <a:cubicBezTo>
                  <a:pt x="1810" y="39"/>
                  <a:pt x="1811" y="39"/>
                  <a:pt x="1811" y="39"/>
                </a:cubicBezTo>
                <a:cubicBezTo>
                  <a:pt x="1812" y="39"/>
                  <a:pt x="1812" y="40"/>
                  <a:pt x="1813" y="40"/>
                </a:cubicBezTo>
                <a:cubicBezTo>
                  <a:pt x="1813" y="40"/>
                  <a:pt x="1813" y="40"/>
                  <a:pt x="1814" y="40"/>
                </a:cubicBezTo>
                <a:cubicBezTo>
                  <a:pt x="1814" y="40"/>
                  <a:pt x="1814" y="40"/>
                  <a:pt x="1814" y="40"/>
                </a:cubicBezTo>
                <a:cubicBezTo>
                  <a:pt x="1815" y="40"/>
                  <a:pt x="1815" y="40"/>
                  <a:pt x="1816" y="41"/>
                </a:cubicBezTo>
                <a:cubicBezTo>
                  <a:pt x="1816" y="41"/>
                  <a:pt x="1817" y="41"/>
                  <a:pt x="1817" y="41"/>
                </a:cubicBezTo>
                <a:cubicBezTo>
                  <a:pt x="1818" y="41"/>
                  <a:pt x="1818" y="41"/>
                  <a:pt x="1819" y="41"/>
                </a:cubicBezTo>
                <a:cubicBezTo>
                  <a:pt x="1819" y="41"/>
                  <a:pt x="1820" y="41"/>
                  <a:pt x="1820" y="41"/>
                </a:cubicBezTo>
                <a:cubicBezTo>
                  <a:pt x="1820" y="41"/>
                  <a:pt x="1821" y="41"/>
                  <a:pt x="1821" y="41"/>
                </a:cubicBezTo>
                <a:cubicBezTo>
                  <a:pt x="1822" y="41"/>
                  <a:pt x="1822" y="41"/>
                  <a:pt x="1823" y="41"/>
                </a:cubicBezTo>
                <a:cubicBezTo>
                  <a:pt x="1823" y="41"/>
                  <a:pt x="1824" y="41"/>
                  <a:pt x="1824" y="41"/>
                </a:cubicBezTo>
                <a:cubicBezTo>
                  <a:pt x="1825" y="41"/>
                  <a:pt x="1825" y="41"/>
                  <a:pt x="1826" y="41"/>
                </a:cubicBezTo>
                <a:cubicBezTo>
                  <a:pt x="1826" y="41"/>
                  <a:pt x="1827" y="41"/>
                  <a:pt x="1827" y="41"/>
                </a:cubicBezTo>
                <a:cubicBezTo>
                  <a:pt x="1828" y="41"/>
                  <a:pt x="1828" y="41"/>
                  <a:pt x="1829" y="40"/>
                </a:cubicBezTo>
                <a:cubicBezTo>
                  <a:pt x="1829" y="40"/>
                  <a:pt x="1829" y="40"/>
                  <a:pt x="1829" y="40"/>
                </a:cubicBezTo>
                <a:cubicBezTo>
                  <a:pt x="1829" y="40"/>
                  <a:pt x="1830" y="40"/>
                  <a:pt x="1830" y="40"/>
                </a:cubicBezTo>
                <a:cubicBezTo>
                  <a:pt x="1831" y="40"/>
                  <a:pt x="1831" y="40"/>
                  <a:pt x="1832" y="40"/>
                </a:cubicBezTo>
                <a:cubicBezTo>
                  <a:pt x="1832" y="39"/>
                  <a:pt x="1833" y="39"/>
                  <a:pt x="1833" y="39"/>
                </a:cubicBezTo>
                <a:cubicBezTo>
                  <a:pt x="1833" y="39"/>
                  <a:pt x="1834" y="39"/>
                  <a:pt x="1834" y="39"/>
                </a:cubicBezTo>
                <a:cubicBezTo>
                  <a:pt x="1835" y="38"/>
                  <a:pt x="1835" y="38"/>
                  <a:pt x="1836" y="38"/>
                </a:cubicBezTo>
                <a:cubicBezTo>
                  <a:pt x="1836" y="38"/>
                  <a:pt x="1837" y="37"/>
                  <a:pt x="1837" y="37"/>
                </a:cubicBezTo>
                <a:cubicBezTo>
                  <a:pt x="1837" y="37"/>
                  <a:pt x="1838" y="37"/>
                  <a:pt x="1838" y="36"/>
                </a:cubicBezTo>
                <a:cubicBezTo>
                  <a:pt x="1839" y="36"/>
                  <a:pt x="1839" y="36"/>
                  <a:pt x="1839" y="36"/>
                </a:cubicBezTo>
                <a:cubicBezTo>
                  <a:pt x="1840" y="35"/>
                  <a:pt x="1840" y="35"/>
                  <a:pt x="1841" y="35"/>
                </a:cubicBezTo>
                <a:cubicBezTo>
                  <a:pt x="1841" y="34"/>
                  <a:pt x="1841" y="34"/>
                  <a:pt x="1842" y="34"/>
                </a:cubicBezTo>
                <a:cubicBezTo>
                  <a:pt x="1842" y="34"/>
                  <a:pt x="1842" y="33"/>
                  <a:pt x="1843" y="33"/>
                </a:cubicBezTo>
                <a:cubicBezTo>
                  <a:pt x="1843" y="33"/>
                  <a:pt x="1843" y="32"/>
                  <a:pt x="1844" y="32"/>
                </a:cubicBezTo>
                <a:cubicBezTo>
                  <a:pt x="1844" y="32"/>
                  <a:pt x="1844" y="31"/>
                  <a:pt x="1845" y="31"/>
                </a:cubicBezTo>
                <a:cubicBezTo>
                  <a:pt x="1845" y="30"/>
                  <a:pt x="1845" y="30"/>
                  <a:pt x="1846" y="30"/>
                </a:cubicBezTo>
                <a:cubicBezTo>
                  <a:pt x="1846" y="29"/>
                  <a:pt x="1846" y="29"/>
                  <a:pt x="1846" y="29"/>
                </a:cubicBezTo>
                <a:cubicBezTo>
                  <a:pt x="1847" y="28"/>
                  <a:pt x="1847" y="28"/>
                  <a:pt x="1847" y="27"/>
                </a:cubicBezTo>
                <a:cubicBezTo>
                  <a:pt x="1847" y="27"/>
                  <a:pt x="1847" y="27"/>
                  <a:pt x="1847" y="27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2"/>
                  <a:pt x="2071" y="92"/>
                </a:cubicBezTo>
                <a:cubicBezTo>
                  <a:pt x="2071" y="92"/>
                  <a:pt x="2071" y="93"/>
                  <a:pt x="2071" y="93"/>
                </a:cubicBezTo>
                <a:cubicBezTo>
                  <a:pt x="2071" y="93"/>
                  <a:pt x="2071" y="94"/>
                  <a:pt x="2071" y="94"/>
                </a:cubicBezTo>
                <a:cubicBezTo>
                  <a:pt x="2071" y="95"/>
                  <a:pt x="2071" y="95"/>
                  <a:pt x="2071" y="96"/>
                </a:cubicBezTo>
                <a:cubicBezTo>
                  <a:pt x="2071" y="96"/>
                  <a:pt x="2071" y="97"/>
                  <a:pt x="2071" y="97"/>
                </a:cubicBezTo>
                <a:cubicBezTo>
                  <a:pt x="2071" y="97"/>
                  <a:pt x="2071" y="97"/>
                  <a:pt x="2071" y="98"/>
                </a:cubicBezTo>
                <a:cubicBezTo>
                  <a:pt x="2072" y="98"/>
                  <a:pt x="2072" y="99"/>
                  <a:pt x="2072" y="99"/>
                </a:cubicBezTo>
                <a:cubicBezTo>
                  <a:pt x="2072" y="99"/>
                  <a:pt x="2072" y="99"/>
                  <a:pt x="2072" y="99"/>
                </a:cubicBezTo>
                <a:cubicBezTo>
                  <a:pt x="2072" y="100"/>
                  <a:pt x="2072" y="100"/>
                  <a:pt x="2072" y="100"/>
                </a:cubicBezTo>
                <a:cubicBezTo>
                  <a:pt x="2072" y="101"/>
                  <a:pt x="2072" y="101"/>
                  <a:pt x="2073" y="102"/>
                </a:cubicBezTo>
                <a:cubicBezTo>
                  <a:pt x="2073" y="102"/>
                  <a:pt x="2073" y="102"/>
                  <a:pt x="2073" y="103"/>
                </a:cubicBezTo>
                <a:cubicBezTo>
                  <a:pt x="2073" y="103"/>
                  <a:pt x="2073" y="103"/>
                  <a:pt x="2073" y="103"/>
                </a:cubicBezTo>
                <a:cubicBezTo>
                  <a:pt x="2073" y="104"/>
                  <a:pt x="2073" y="104"/>
                  <a:pt x="2074" y="104"/>
                </a:cubicBezTo>
                <a:cubicBezTo>
                  <a:pt x="2074" y="105"/>
                  <a:pt x="2074" y="105"/>
                  <a:pt x="2074" y="106"/>
                </a:cubicBezTo>
                <a:cubicBezTo>
                  <a:pt x="2075" y="106"/>
                  <a:pt x="2075" y="107"/>
                  <a:pt x="2075" y="107"/>
                </a:cubicBezTo>
                <a:cubicBezTo>
                  <a:pt x="2075" y="107"/>
                  <a:pt x="2075" y="108"/>
                  <a:pt x="2075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8"/>
                  <a:pt x="2076" y="108"/>
                  <a:pt x="2076" y="108"/>
                </a:cubicBezTo>
                <a:cubicBezTo>
                  <a:pt x="2076" y="109"/>
                  <a:pt x="2076" y="109"/>
                  <a:pt x="2076" y="109"/>
                </a:cubicBezTo>
                <a:cubicBezTo>
                  <a:pt x="2077" y="110"/>
                  <a:pt x="2077" y="110"/>
                  <a:pt x="2077" y="111"/>
                </a:cubicBezTo>
                <a:cubicBezTo>
                  <a:pt x="2078" y="111"/>
                  <a:pt x="2078" y="111"/>
                  <a:pt x="2078" y="112"/>
                </a:cubicBezTo>
                <a:cubicBezTo>
                  <a:pt x="2079" y="112"/>
                  <a:pt x="2079" y="112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79" y="113"/>
                  <a:pt x="2079" y="113"/>
                  <a:pt x="2079" y="113"/>
                </a:cubicBezTo>
                <a:cubicBezTo>
                  <a:pt x="2080" y="113"/>
                  <a:pt x="2080" y="114"/>
                  <a:pt x="2080" y="114"/>
                </a:cubicBezTo>
                <a:cubicBezTo>
                  <a:pt x="2081" y="114"/>
                  <a:pt x="2081" y="114"/>
                  <a:pt x="2081" y="115"/>
                </a:cubicBezTo>
                <a:cubicBezTo>
                  <a:pt x="2082" y="115"/>
                  <a:pt x="2082" y="115"/>
                  <a:pt x="2083" y="116"/>
                </a:cubicBezTo>
                <a:cubicBezTo>
                  <a:pt x="2083" y="116"/>
                  <a:pt x="2083" y="116"/>
                  <a:pt x="2084" y="116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4" y="117"/>
                  <a:pt x="2084" y="117"/>
                </a:cubicBezTo>
                <a:cubicBezTo>
                  <a:pt x="2084" y="117"/>
                  <a:pt x="2085" y="117"/>
                  <a:pt x="2085" y="117"/>
                </a:cubicBezTo>
                <a:cubicBezTo>
                  <a:pt x="2085" y="118"/>
                  <a:pt x="2086" y="118"/>
                  <a:pt x="2086" y="118"/>
                </a:cubicBezTo>
                <a:cubicBezTo>
                  <a:pt x="2086" y="118"/>
                  <a:pt x="2087" y="119"/>
                  <a:pt x="2087" y="119"/>
                </a:cubicBezTo>
                <a:cubicBezTo>
                  <a:pt x="2088" y="119"/>
                  <a:pt x="2088" y="119"/>
                  <a:pt x="2089" y="119"/>
                </a:cubicBezTo>
                <a:cubicBezTo>
                  <a:pt x="2089" y="119"/>
                  <a:pt x="2089" y="120"/>
                  <a:pt x="2089" y="120"/>
                </a:cubicBezTo>
                <a:cubicBezTo>
                  <a:pt x="2090" y="120"/>
                  <a:pt x="2090" y="120"/>
                  <a:pt x="2090" y="120"/>
                </a:cubicBezTo>
                <a:cubicBezTo>
                  <a:pt x="2091" y="120"/>
                  <a:pt x="2091" y="120"/>
                  <a:pt x="2092" y="121"/>
                </a:cubicBezTo>
                <a:cubicBezTo>
                  <a:pt x="2092" y="121"/>
                  <a:pt x="2092" y="121"/>
                  <a:pt x="2093" y="121"/>
                </a:cubicBezTo>
                <a:cubicBezTo>
                  <a:pt x="2093" y="121"/>
                  <a:pt x="2093" y="121"/>
                  <a:pt x="2093" y="121"/>
                </a:cubicBezTo>
                <a:cubicBezTo>
                  <a:pt x="2093" y="121"/>
                  <a:pt x="2094" y="121"/>
                  <a:pt x="2094" y="121"/>
                </a:cubicBezTo>
                <a:cubicBezTo>
                  <a:pt x="2094" y="121"/>
                  <a:pt x="2095" y="121"/>
                  <a:pt x="2095" y="121"/>
                </a:cubicBezTo>
                <a:cubicBezTo>
                  <a:pt x="2095" y="121"/>
                  <a:pt x="2095" y="122"/>
                  <a:pt x="2096" y="122"/>
                </a:cubicBezTo>
                <a:cubicBezTo>
                  <a:pt x="2096" y="122"/>
                  <a:pt x="2097" y="122"/>
                  <a:pt x="2097" y="122"/>
                </a:cubicBezTo>
                <a:cubicBezTo>
                  <a:pt x="2098" y="122"/>
                  <a:pt x="2098" y="122"/>
                  <a:pt x="2099" y="122"/>
                </a:cubicBezTo>
                <a:cubicBezTo>
                  <a:pt x="2099" y="122"/>
                  <a:pt x="2100" y="122"/>
                  <a:pt x="2100" y="122"/>
                </a:cubicBezTo>
                <a:cubicBezTo>
                  <a:pt x="2100" y="122"/>
                  <a:pt x="2100" y="122"/>
                  <a:pt x="2100" y="122"/>
                </a:cubicBezTo>
                <a:cubicBezTo>
                  <a:pt x="2156" y="348"/>
                  <a:pt x="2156" y="348"/>
                  <a:pt x="2156" y="348"/>
                </a:cubicBezTo>
                <a:cubicBezTo>
                  <a:pt x="2156" y="348"/>
                  <a:pt x="2156" y="348"/>
                  <a:pt x="2155" y="348"/>
                </a:cubicBezTo>
                <a:cubicBezTo>
                  <a:pt x="2155" y="348"/>
                  <a:pt x="2155" y="348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4" y="349"/>
                  <a:pt x="2154" y="349"/>
                </a:cubicBezTo>
                <a:cubicBezTo>
                  <a:pt x="2154" y="349"/>
                  <a:pt x="2153" y="349"/>
                  <a:pt x="2153" y="350"/>
                </a:cubicBezTo>
                <a:cubicBezTo>
                  <a:pt x="2153" y="350"/>
                  <a:pt x="2152" y="350"/>
                  <a:pt x="2152" y="351"/>
                </a:cubicBezTo>
                <a:cubicBezTo>
                  <a:pt x="2151" y="351"/>
                  <a:pt x="2151" y="351"/>
                  <a:pt x="2151" y="351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50" y="352"/>
                  <a:pt x="2150" y="352"/>
                </a:cubicBezTo>
                <a:cubicBezTo>
                  <a:pt x="2150" y="352"/>
                  <a:pt x="2149" y="353"/>
                  <a:pt x="2149" y="353"/>
                </a:cubicBezTo>
                <a:cubicBezTo>
                  <a:pt x="2149" y="353"/>
                  <a:pt x="2149" y="353"/>
                  <a:pt x="2149" y="353"/>
                </a:cubicBezTo>
                <a:cubicBezTo>
                  <a:pt x="2148" y="354"/>
                  <a:pt x="2148" y="354"/>
                  <a:pt x="2148" y="354"/>
                </a:cubicBezTo>
                <a:cubicBezTo>
                  <a:pt x="2147" y="355"/>
                  <a:pt x="2147" y="355"/>
                  <a:pt x="2147" y="356"/>
                </a:cubicBezTo>
                <a:cubicBezTo>
                  <a:pt x="2146" y="356"/>
                  <a:pt x="2146" y="356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6" y="357"/>
                  <a:pt x="2146" y="357"/>
                  <a:pt x="2146" y="357"/>
                </a:cubicBezTo>
                <a:cubicBezTo>
                  <a:pt x="2145" y="357"/>
                  <a:pt x="2145" y="358"/>
                  <a:pt x="2145" y="358"/>
                </a:cubicBezTo>
                <a:cubicBezTo>
                  <a:pt x="2145" y="358"/>
                  <a:pt x="2145" y="359"/>
                  <a:pt x="2144" y="359"/>
                </a:cubicBezTo>
                <a:cubicBezTo>
                  <a:pt x="2144" y="360"/>
                  <a:pt x="2144" y="360"/>
                  <a:pt x="2144" y="361"/>
                </a:cubicBezTo>
                <a:cubicBezTo>
                  <a:pt x="2143" y="361"/>
                  <a:pt x="2143" y="361"/>
                  <a:pt x="2143" y="362"/>
                </a:cubicBezTo>
                <a:cubicBezTo>
                  <a:pt x="2143" y="362"/>
                  <a:pt x="2143" y="362"/>
                  <a:pt x="2143" y="362"/>
                </a:cubicBezTo>
                <a:cubicBezTo>
                  <a:pt x="2143" y="363"/>
                  <a:pt x="2143" y="363"/>
                  <a:pt x="2142" y="363"/>
                </a:cubicBezTo>
                <a:cubicBezTo>
                  <a:pt x="2142" y="364"/>
                  <a:pt x="2142" y="364"/>
                  <a:pt x="2142" y="365"/>
                </a:cubicBezTo>
                <a:cubicBezTo>
                  <a:pt x="2142" y="365"/>
                  <a:pt x="2142" y="365"/>
                  <a:pt x="2142" y="366"/>
                </a:cubicBezTo>
                <a:cubicBezTo>
                  <a:pt x="2142" y="366"/>
                  <a:pt x="2142" y="366"/>
                  <a:pt x="2141" y="366"/>
                </a:cubicBezTo>
                <a:cubicBezTo>
                  <a:pt x="2141" y="366"/>
                  <a:pt x="2141" y="367"/>
                  <a:pt x="2141" y="367"/>
                </a:cubicBezTo>
                <a:cubicBezTo>
                  <a:pt x="2141" y="368"/>
                  <a:pt x="2141" y="368"/>
                  <a:pt x="2141" y="368"/>
                </a:cubicBezTo>
                <a:cubicBezTo>
                  <a:pt x="2141" y="368"/>
                  <a:pt x="2141" y="369"/>
                  <a:pt x="2141" y="369"/>
                </a:cubicBezTo>
                <a:cubicBezTo>
                  <a:pt x="2141" y="369"/>
                  <a:pt x="2141" y="370"/>
                  <a:pt x="2141" y="371"/>
                </a:cubicBezTo>
                <a:cubicBezTo>
                  <a:pt x="2141" y="371"/>
                  <a:pt x="2140" y="371"/>
                  <a:pt x="2140" y="372"/>
                </a:cubicBezTo>
                <a:cubicBezTo>
                  <a:pt x="2140" y="372"/>
                  <a:pt x="2140" y="373"/>
                  <a:pt x="2140" y="373"/>
                </a:cubicBezTo>
                <a:cubicBezTo>
                  <a:pt x="2140" y="373"/>
                  <a:pt x="2140" y="373"/>
                  <a:pt x="2140" y="374"/>
                </a:cubicBezTo>
                <a:cubicBezTo>
                  <a:pt x="2140" y="374"/>
                  <a:pt x="2140" y="374"/>
                  <a:pt x="2140" y="375"/>
                </a:cubicBezTo>
                <a:cubicBezTo>
                  <a:pt x="2140" y="375"/>
                  <a:pt x="2140" y="376"/>
                  <a:pt x="2140" y="376"/>
                </a:cubicBezTo>
                <a:cubicBezTo>
                  <a:pt x="2141" y="377"/>
                  <a:pt x="2141" y="377"/>
                  <a:pt x="2141" y="378"/>
                </a:cubicBezTo>
                <a:cubicBezTo>
                  <a:pt x="2141" y="378"/>
                  <a:pt x="2141" y="378"/>
                  <a:pt x="2141" y="379"/>
                </a:cubicBezTo>
                <a:cubicBezTo>
                  <a:pt x="2141" y="379"/>
                  <a:pt x="2141" y="379"/>
                  <a:pt x="2141" y="379"/>
                </a:cubicBezTo>
                <a:cubicBezTo>
                  <a:pt x="2141" y="380"/>
                  <a:pt x="2141" y="380"/>
                  <a:pt x="2141" y="381"/>
                </a:cubicBezTo>
                <a:cubicBezTo>
                  <a:pt x="2141" y="381"/>
                  <a:pt x="2141" y="381"/>
                  <a:pt x="2141" y="381"/>
                </a:cubicBezTo>
                <a:cubicBezTo>
                  <a:pt x="2141" y="381"/>
                  <a:pt x="2141" y="382"/>
                  <a:pt x="2142" y="382"/>
                </a:cubicBezTo>
                <a:cubicBezTo>
                  <a:pt x="2142" y="382"/>
                  <a:pt x="2142" y="383"/>
                  <a:pt x="2142" y="384"/>
                </a:cubicBezTo>
                <a:cubicBezTo>
                  <a:pt x="2142" y="384"/>
                  <a:pt x="2142" y="384"/>
                  <a:pt x="2142" y="384"/>
                </a:cubicBezTo>
                <a:cubicBezTo>
                  <a:pt x="2142" y="385"/>
                  <a:pt x="2142" y="385"/>
                  <a:pt x="2143" y="385"/>
                </a:cubicBezTo>
                <a:cubicBezTo>
                  <a:pt x="2143" y="385"/>
                  <a:pt x="2143" y="386"/>
                  <a:pt x="2143" y="386"/>
                </a:cubicBezTo>
                <a:cubicBezTo>
                  <a:pt x="2143" y="387"/>
                  <a:pt x="2144" y="387"/>
                  <a:pt x="2144" y="388"/>
                </a:cubicBezTo>
                <a:cubicBezTo>
                  <a:pt x="2144" y="388"/>
                  <a:pt x="2144" y="388"/>
                  <a:pt x="2144" y="388"/>
                </a:cubicBezTo>
                <a:cubicBezTo>
                  <a:pt x="1976" y="549"/>
                  <a:pt x="1976" y="549"/>
                  <a:pt x="1976" y="549"/>
                </a:cubicBezTo>
                <a:cubicBezTo>
                  <a:pt x="1975" y="549"/>
                  <a:pt x="1974" y="548"/>
                  <a:pt x="1973" y="548"/>
                </a:cubicBezTo>
                <a:cubicBezTo>
                  <a:pt x="1973" y="548"/>
                  <a:pt x="1973" y="548"/>
                  <a:pt x="1972" y="547"/>
                </a:cubicBezTo>
                <a:cubicBezTo>
                  <a:pt x="1971" y="547"/>
                  <a:pt x="1970" y="547"/>
                  <a:pt x="1969" y="546"/>
                </a:cubicBezTo>
                <a:cubicBezTo>
                  <a:pt x="1969" y="546"/>
                  <a:pt x="1968" y="546"/>
                  <a:pt x="1968" y="546"/>
                </a:cubicBezTo>
                <a:cubicBezTo>
                  <a:pt x="1967" y="546"/>
                  <a:pt x="1967" y="546"/>
                  <a:pt x="1967" y="546"/>
                </a:cubicBezTo>
                <a:cubicBezTo>
                  <a:pt x="1965" y="545"/>
                  <a:pt x="1964" y="545"/>
                  <a:pt x="1962" y="545"/>
                </a:cubicBezTo>
                <a:cubicBezTo>
                  <a:pt x="1962" y="545"/>
                  <a:pt x="1961" y="545"/>
                  <a:pt x="1961" y="545"/>
                </a:cubicBezTo>
                <a:cubicBezTo>
                  <a:pt x="1960" y="545"/>
                  <a:pt x="1958" y="545"/>
                  <a:pt x="1956" y="546"/>
                </a:cubicBezTo>
                <a:cubicBezTo>
                  <a:pt x="1956" y="546"/>
                  <a:pt x="1956" y="546"/>
                  <a:pt x="1956" y="546"/>
                </a:cubicBezTo>
                <a:cubicBezTo>
                  <a:pt x="1954" y="546"/>
                  <a:pt x="1952" y="546"/>
                  <a:pt x="1951" y="547"/>
                </a:cubicBezTo>
                <a:cubicBezTo>
                  <a:pt x="1950" y="547"/>
                  <a:pt x="1950" y="547"/>
                  <a:pt x="1950" y="547"/>
                </a:cubicBezTo>
                <a:cubicBezTo>
                  <a:pt x="1948" y="548"/>
                  <a:pt x="1947" y="549"/>
                  <a:pt x="1945" y="550"/>
                </a:cubicBezTo>
                <a:cubicBezTo>
                  <a:pt x="1945" y="550"/>
                  <a:pt x="1945" y="550"/>
                  <a:pt x="1945" y="550"/>
                </a:cubicBezTo>
                <a:cubicBezTo>
                  <a:pt x="1943" y="551"/>
                  <a:pt x="1942" y="552"/>
                  <a:pt x="1940" y="553"/>
                </a:cubicBezTo>
                <a:cubicBezTo>
                  <a:pt x="1940" y="553"/>
                  <a:pt x="1940" y="553"/>
                  <a:pt x="1940" y="553"/>
                </a:cubicBezTo>
                <a:cubicBezTo>
                  <a:pt x="1940" y="554"/>
                  <a:pt x="1940" y="554"/>
                  <a:pt x="1940" y="554"/>
                </a:cubicBezTo>
                <a:cubicBezTo>
                  <a:pt x="1939" y="555"/>
                  <a:pt x="1938" y="556"/>
                  <a:pt x="1936" y="558"/>
                </a:cubicBezTo>
                <a:cubicBezTo>
                  <a:pt x="1936" y="558"/>
                  <a:pt x="1936" y="558"/>
                  <a:pt x="1936" y="558"/>
                </a:cubicBezTo>
                <a:cubicBezTo>
                  <a:pt x="1936" y="559"/>
                  <a:pt x="1936" y="559"/>
                  <a:pt x="1935" y="559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5"/>
                  <a:pt x="1712" y="495"/>
                  <a:pt x="1712" y="495"/>
                </a:cubicBezTo>
                <a:cubicBezTo>
                  <a:pt x="1712" y="493"/>
                  <a:pt x="1712" y="491"/>
                  <a:pt x="1712" y="489"/>
                </a:cubicBezTo>
                <a:cubicBezTo>
                  <a:pt x="1712" y="489"/>
                  <a:pt x="1712" y="489"/>
                  <a:pt x="1711" y="489"/>
                </a:cubicBezTo>
                <a:cubicBezTo>
                  <a:pt x="1711" y="487"/>
                  <a:pt x="1711" y="486"/>
                  <a:pt x="1710" y="484"/>
                </a:cubicBezTo>
                <a:cubicBezTo>
                  <a:pt x="1710" y="484"/>
                  <a:pt x="1710" y="484"/>
                  <a:pt x="1710" y="484"/>
                </a:cubicBezTo>
                <a:cubicBezTo>
                  <a:pt x="1710" y="483"/>
                  <a:pt x="1710" y="483"/>
                  <a:pt x="1710" y="483"/>
                </a:cubicBezTo>
                <a:cubicBezTo>
                  <a:pt x="1709" y="482"/>
                  <a:pt x="1708" y="480"/>
                  <a:pt x="1708" y="479"/>
                </a:cubicBezTo>
                <a:cubicBezTo>
                  <a:pt x="1707" y="478"/>
                  <a:pt x="1707" y="478"/>
                  <a:pt x="1707" y="478"/>
                </a:cubicBezTo>
                <a:cubicBezTo>
                  <a:pt x="1706" y="477"/>
                  <a:pt x="1705" y="475"/>
                  <a:pt x="1704" y="474"/>
                </a:cubicBezTo>
                <a:cubicBezTo>
                  <a:pt x="1704" y="474"/>
                  <a:pt x="1704" y="474"/>
                  <a:pt x="1704" y="474"/>
                </a:cubicBezTo>
                <a:cubicBezTo>
                  <a:pt x="1704" y="473"/>
                  <a:pt x="1704" y="473"/>
                  <a:pt x="1704" y="473"/>
                </a:cubicBezTo>
                <a:cubicBezTo>
                  <a:pt x="1702" y="472"/>
                  <a:pt x="1701" y="471"/>
                  <a:pt x="1699" y="470"/>
                </a:cubicBezTo>
                <a:cubicBezTo>
                  <a:pt x="1699" y="470"/>
                  <a:pt x="1699" y="470"/>
                  <a:pt x="1699" y="470"/>
                </a:cubicBezTo>
                <a:cubicBezTo>
                  <a:pt x="1697" y="469"/>
                  <a:pt x="1696" y="468"/>
                  <a:pt x="1694" y="467"/>
                </a:cubicBezTo>
                <a:cubicBezTo>
                  <a:pt x="1694" y="467"/>
                  <a:pt x="1694" y="467"/>
                  <a:pt x="1694" y="467"/>
                </a:cubicBezTo>
                <a:cubicBezTo>
                  <a:pt x="1693" y="466"/>
                  <a:pt x="1692" y="466"/>
                  <a:pt x="1690" y="466"/>
                </a:cubicBezTo>
                <a:cubicBezTo>
                  <a:pt x="1690" y="465"/>
                  <a:pt x="1689" y="465"/>
                  <a:pt x="1689" y="465"/>
                </a:cubicBezTo>
                <a:cubicBezTo>
                  <a:pt x="1689" y="465"/>
                  <a:pt x="1689" y="465"/>
                  <a:pt x="1688" y="465"/>
                </a:cubicBezTo>
                <a:cubicBezTo>
                  <a:pt x="1688" y="465"/>
                  <a:pt x="1688" y="465"/>
                  <a:pt x="1688" y="465"/>
                </a:cubicBezTo>
                <a:cubicBezTo>
                  <a:pt x="1686" y="465"/>
                  <a:pt x="1685" y="464"/>
                  <a:pt x="1683" y="464"/>
                </a:cubicBezTo>
                <a:cubicBezTo>
                  <a:pt x="1683" y="464"/>
                  <a:pt x="1683" y="464"/>
                  <a:pt x="1682" y="464"/>
                </a:cubicBezTo>
                <a:cubicBezTo>
                  <a:pt x="1681" y="464"/>
                  <a:pt x="1679" y="464"/>
                  <a:pt x="1677" y="465"/>
                </a:cubicBezTo>
                <a:cubicBezTo>
                  <a:pt x="1677" y="465"/>
                  <a:pt x="1677" y="465"/>
                  <a:pt x="1677" y="465"/>
                </a:cubicBezTo>
                <a:cubicBezTo>
                  <a:pt x="1675" y="465"/>
                  <a:pt x="1673" y="466"/>
                  <a:pt x="1672" y="466"/>
                </a:cubicBezTo>
                <a:cubicBezTo>
                  <a:pt x="1672" y="466"/>
                  <a:pt x="1671" y="466"/>
                  <a:pt x="1671" y="466"/>
                </a:cubicBezTo>
                <a:cubicBezTo>
                  <a:pt x="1670" y="467"/>
                  <a:pt x="1668" y="468"/>
                  <a:pt x="1667" y="469"/>
                </a:cubicBezTo>
                <a:cubicBezTo>
                  <a:pt x="1666" y="469"/>
                  <a:pt x="1666" y="469"/>
                  <a:pt x="1666" y="469"/>
                </a:cubicBezTo>
                <a:cubicBezTo>
                  <a:pt x="1664" y="470"/>
                  <a:pt x="1663" y="471"/>
                  <a:pt x="1662" y="472"/>
                </a:cubicBezTo>
                <a:cubicBezTo>
                  <a:pt x="1662" y="473"/>
                  <a:pt x="1662" y="473"/>
                  <a:pt x="1661" y="473"/>
                </a:cubicBezTo>
                <a:cubicBezTo>
                  <a:pt x="1661" y="473"/>
                  <a:pt x="1661" y="473"/>
                  <a:pt x="1661" y="473"/>
                </a:cubicBezTo>
                <a:cubicBezTo>
                  <a:pt x="1660" y="474"/>
                  <a:pt x="1659" y="476"/>
                  <a:pt x="1658" y="477"/>
                </a:cubicBezTo>
                <a:cubicBezTo>
                  <a:pt x="1658" y="477"/>
                  <a:pt x="1658" y="477"/>
                  <a:pt x="1657" y="477"/>
                </a:cubicBezTo>
                <a:cubicBezTo>
                  <a:pt x="1656" y="479"/>
                  <a:pt x="1656" y="480"/>
                  <a:pt x="1655" y="482"/>
                </a:cubicBezTo>
                <a:cubicBezTo>
                  <a:pt x="1655" y="482"/>
                  <a:pt x="1655" y="482"/>
                  <a:pt x="1655" y="483"/>
                </a:cubicBezTo>
                <a:cubicBezTo>
                  <a:pt x="1654" y="484"/>
                  <a:pt x="1654" y="485"/>
                  <a:pt x="1653" y="486"/>
                </a:cubicBezTo>
                <a:cubicBezTo>
                  <a:pt x="1653" y="486"/>
                  <a:pt x="1653" y="487"/>
                  <a:pt x="1653" y="488"/>
                </a:cubicBezTo>
                <a:cubicBezTo>
                  <a:pt x="1653" y="488"/>
                  <a:pt x="1653" y="488"/>
                  <a:pt x="1653" y="488"/>
                </a:cubicBezTo>
                <a:cubicBezTo>
                  <a:pt x="1653" y="490"/>
                  <a:pt x="1652" y="492"/>
                  <a:pt x="1652" y="493"/>
                </a:cubicBezTo>
                <a:cubicBezTo>
                  <a:pt x="1652" y="493"/>
                  <a:pt x="1652" y="494"/>
                  <a:pt x="1652" y="494"/>
                </a:cubicBezTo>
                <a:cubicBezTo>
                  <a:pt x="1652" y="496"/>
                  <a:pt x="1652" y="497"/>
                  <a:pt x="1653" y="499"/>
                </a:cubicBezTo>
                <a:cubicBezTo>
                  <a:pt x="1653" y="499"/>
                  <a:pt x="1653" y="499"/>
                  <a:pt x="1653" y="500"/>
                </a:cubicBezTo>
                <a:cubicBezTo>
                  <a:pt x="1653" y="501"/>
                  <a:pt x="1654" y="503"/>
                  <a:pt x="1654" y="504"/>
                </a:cubicBezTo>
                <a:cubicBezTo>
                  <a:pt x="1654" y="505"/>
                  <a:pt x="1654" y="505"/>
                  <a:pt x="1654" y="505"/>
                </a:cubicBezTo>
                <a:cubicBezTo>
                  <a:pt x="1655" y="506"/>
                  <a:pt x="1655" y="507"/>
                  <a:pt x="1656" y="508"/>
                </a:cubicBezTo>
                <a:cubicBezTo>
                  <a:pt x="1488" y="670"/>
                  <a:pt x="1488" y="670"/>
                  <a:pt x="1488" y="670"/>
                </a:cubicBezTo>
                <a:cubicBezTo>
                  <a:pt x="1487" y="669"/>
                  <a:pt x="1486" y="668"/>
                  <a:pt x="1485" y="668"/>
                </a:cubicBezTo>
                <a:cubicBezTo>
                  <a:pt x="1485" y="668"/>
                  <a:pt x="1485" y="668"/>
                  <a:pt x="1484" y="668"/>
                </a:cubicBezTo>
                <a:cubicBezTo>
                  <a:pt x="1483" y="667"/>
                  <a:pt x="1482" y="667"/>
                  <a:pt x="1481" y="667"/>
                </a:cubicBezTo>
                <a:cubicBezTo>
                  <a:pt x="1481" y="666"/>
                  <a:pt x="1480" y="666"/>
                  <a:pt x="1480" y="666"/>
                </a:cubicBezTo>
                <a:cubicBezTo>
                  <a:pt x="1479" y="666"/>
                  <a:pt x="1479" y="666"/>
                  <a:pt x="1479" y="666"/>
                </a:cubicBezTo>
                <a:cubicBezTo>
                  <a:pt x="1477" y="666"/>
                  <a:pt x="1475" y="665"/>
                  <a:pt x="1474" y="665"/>
                </a:cubicBezTo>
                <a:cubicBezTo>
                  <a:pt x="1474" y="665"/>
                  <a:pt x="1473" y="665"/>
                  <a:pt x="1473" y="665"/>
                </a:cubicBezTo>
                <a:cubicBezTo>
                  <a:pt x="1471" y="665"/>
                  <a:pt x="1470" y="666"/>
                  <a:pt x="1468" y="666"/>
                </a:cubicBezTo>
                <a:cubicBezTo>
                  <a:pt x="1468" y="666"/>
                  <a:pt x="1468" y="666"/>
                  <a:pt x="1467" y="666"/>
                </a:cubicBezTo>
                <a:cubicBezTo>
                  <a:pt x="1466" y="666"/>
                  <a:pt x="1464" y="667"/>
                  <a:pt x="1463" y="667"/>
                </a:cubicBezTo>
                <a:cubicBezTo>
                  <a:pt x="1462" y="667"/>
                  <a:pt x="1462" y="667"/>
                  <a:pt x="1462" y="668"/>
                </a:cubicBezTo>
                <a:cubicBezTo>
                  <a:pt x="1460" y="668"/>
                  <a:pt x="1459" y="669"/>
                  <a:pt x="1457" y="670"/>
                </a:cubicBezTo>
                <a:cubicBezTo>
                  <a:pt x="1457" y="670"/>
                  <a:pt x="1457" y="670"/>
                  <a:pt x="1457" y="670"/>
                </a:cubicBezTo>
                <a:cubicBezTo>
                  <a:pt x="1455" y="671"/>
                  <a:pt x="1454" y="672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2" y="674"/>
                  <a:pt x="1452" y="674"/>
                  <a:pt x="1452" y="674"/>
                </a:cubicBezTo>
                <a:cubicBezTo>
                  <a:pt x="1451" y="675"/>
                  <a:pt x="1449" y="677"/>
                  <a:pt x="1448" y="678"/>
                </a:cubicBezTo>
                <a:cubicBezTo>
                  <a:pt x="1448" y="678"/>
                  <a:pt x="1448" y="678"/>
                  <a:pt x="1448" y="678"/>
                </a:cubicBezTo>
                <a:cubicBezTo>
                  <a:pt x="1448" y="679"/>
                  <a:pt x="1448" y="679"/>
                  <a:pt x="1447" y="680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5"/>
                  <a:pt x="1224" y="615"/>
                  <a:pt x="1224" y="615"/>
                </a:cubicBezTo>
                <a:cubicBezTo>
                  <a:pt x="1224" y="614"/>
                  <a:pt x="1224" y="614"/>
                  <a:pt x="1224" y="614"/>
                </a:cubicBezTo>
                <a:cubicBezTo>
                  <a:pt x="1224" y="613"/>
                  <a:pt x="1224" y="613"/>
                  <a:pt x="1224" y="612"/>
                </a:cubicBezTo>
                <a:cubicBezTo>
                  <a:pt x="1224" y="612"/>
                  <a:pt x="1224" y="611"/>
                  <a:pt x="1224" y="611"/>
                </a:cubicBezTo>
                <a:cubicBezTo>
                  <a:pt x="1224" y="610"/>
                  <a:pt x="1224" y="610"/>
                  <a:pt x="1223" y="610"/>
                </a:cubicBezTo>
                <a:cubicBezTo>
                  <a:pt x="1223" y="609"/>
                  <a:pt x="1223" y="609"/>
                  <a:pt x="1223" y="609"/>
                </a:cubicBezTo>
                <a:cubicBezTo>
                  <a:pt x="1223" y="609"/>
                  <a:pt x="1223" y="608"/>
                  <a:pt x="1223" y="608"/>
                </a:cubicBezTo>
                <a:cubicBezTo>
                  <a:pt x="1223" y="608"/>
                  <a:pt x="1223" y="607"/>
                  <a:pt x="1223" y="607"/>
                </a:cubicBezTo>
                <a:cubicBezTo>
                  <a:pt x="1223" y="607"/>
                  <a:pt x="1223" y="607"/>
                  <a:pt x="1223" y="607"/>
                </a:cubicBezTo>
                <a:cubicBezTo>
                  <a:pt x="1223" y="606"/>
                  <a:pt x="1222" y="605"/>
                  <a:pt x="1222" y="605"/>
                </a:cubicBezTo>
                <a:cubicBezTo>
                  <a:pt x="1222" y="605"/>
                  <a:pt x="1222" y="604"/>
                  <a:pt x="1222" y="604"/>
                </a:cubicBezTo>
                <a:cubicBezTo>
                  <a:pt x="1222" y="604"/>
                  <a:pt x="1222" y="604"/>
                  <a:pt x="1222" y="603"/>
                </a:cubicBezTo>
                <a:cubicBezTo>
                  <a:pt x="1222" y="603"/>
                  <a:pt x="1221" y="603"/>
                  <a:pt x="1221" y="602"/>
                </a:cubicBezTo>
                <a:cubicBezTo>
                  <a:pt x="1221" y="602"/>
                  <a:pt x="1221" y="601"/>
                  <a:pt x="1221" y="601"/>
                </a:cubicBezTo>
                <a:cubicBezTo>
                  <a:pt x="1220" y="600"/>
                  <a:pt x="1220" y="600"/>
                  <a:pt x="1220" y="600"/>
                </a:cubicBezTo>
                <a:cubicBezTo>
                  <a:pt x="1220" y="599"/>
                  <a:pt x="1220" y="599"/>
                  <a:pt x="1219" y="599"/>
                </a:cubicBezTo>
                <a:cubicBezTo>
                  <a:pt x="1219" y="599"/>
                  <a:pt x="1219" y="598"/>
                  <a:pt x="1219" y="598"/>
                </a:cubicBezTo>
                <a:cubicBezTo>
                  <a:pt x="1219" y="598"/>
                  <a:pt x="1219" y="598"/>
                  <a:pt x="1219" y="598"/>
                </a:cubicBezTo>
                <a:cubicBezTo>
                  <a:pt x="1219" y="598"/>
                  <a:pt x="1219" y="598"/>
                  <a:pt x="1218" y="597"/>
                </a:cubicBezTo>
                <a:cubicBezTo>
                  <a:pt x="1218" y="597"/>
                  <a:pt x="1218" y="596"/>
                  <a:pt x="1217" y="596"/>
                </a:cubicBezTo>
                <a:cubicBezTo>
                  <a:pt x="1217" y="596"/>
                  <a:pt x="1217" y="595"/>
                  <a:pt x="1217" y="595"/>
                </a:cubicBezTo>
                <a:cubicBezTo>
                  <a:pt x="1216" y="595"/>
                  <a:pt x="1216" y="594"/>
                  <a:pt x="1216" y="594"/>
                </a:cubicBezTo>
                <a:cubicBezTo>
                  <a:pt x="1216" y="594"/>
                  <a:pt x="1216" y="594"/>
                  <a:pt x="1216" y="594"/>
                </a:cubicBezTo>
                <a:cubicBezTo>
                  <a:pt x="1216" y="594"/>
                  <a:pt x="1215" y="594"/>
                  <a:pt x="1215" y="594"/>
                </a:cubicBezTo>
                <a:cubicBezTo>
                  <a:pt x="1215" y="593"/>
                  <a:pt x="1215" y="593"/>
                  <a:pt x="1215" y="593"/>
                </a:cubicBezTo>
                <a:cubicBezTo>
                  <a:pt x="1214" y="592"/>
                  <a:pt x="1214" y="592"/>
                  <a:pt x="1214" y="592"/>
                </a:cubicBezTo>
                <a:cubicBezTo>
                  <a:pt x="1213" y="592"/>
                  <a:pt x="1213" y="591"/>
                  <a:pt x="1212" y="591"/>
                </a:cubicBezTo>
                <a:cubicBezTo>
                  <a:pt x="1212" y="591"/>
                  <a:pt x="1212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1" y="590"/>
                  <a:pt x="1211" y="590"/>
                </a:cubicBezTo>
                <a:cubicBezTo>
                  <a:pt x="1211" y="590"/>
                  <a:pt x="1210" y="589"/>
                  <a:pt x="1210" y="589"/>
                </a:cubicBezTo>
                <a:cubicBezTo>
                  <a:pt x="1210" y="589"/>
                  <a:pt x="1209" y="589"/>
                  <a:pt x="1209" y="589"/>
                </a:cubicBezTo>
                <a:cubicBezTo>
                  <a:pt x="1208" y="588"/>
                  <a:pt x="1208" y="588"/>
                  <a:pt x="1207" y="588"/>
                </a:cubicBezTo>
                <a:cubicBezTo>
                  <a:pt x="1207" y="588"/>
                  <a:pt x="1207" y="587"/>
                  <a:pt x="1206" y="587"/>
                </a:cubicBezTo>
                <a:cubicBezTo>
                  <a:pt x="1206" y="587"/>
                  <a:pt x="1206" y="587"/>
                  <a:pt x="1206" y="587"/>
                </a:cubicBezTo>
                <a:cubicBezTo>
                  <a:pt x="1205" y="587"/>
                  <a:pt x="1205" y="587"/>
                  <a:pt x="1205" y="587"/>
                </a:cubicBezTo>
                <a:cubicBezTo>
                  <a:pt x="1204" y="586"/>
                  <a:pt x="1204" y="586"/>
                  <a:pt x="1203" y="586"/>
                </a:cubicBezTo>
                <a:cubicBezTo>
                  <a:pt x="1203" y="586"/>
                  <a:pt x="1203" y="586"/>
                  <a:pt x="1202" y="586"/>
                </a:cubicBezTo>
                <a:cubicBezTo>
                  <a:pt x="1202" y="586"/>
                  <a:pt x="1202" y="586"/>
                  <a:pt x="1202" y="586"/>
                </a:cubicBezTo>
                <a:cubicBezTo>
                  <a:pt x="1202" y="586"/>
                  <a:pt x="1201" y="585"/>
                  <a:pt x="1201" y="585"/>
                </a:cubicBezTo>
                <a:cubicBezTo>
                  <a:pt x="1200" y="585"/>
                  <a:pt x="1200" y="585"/>
                  <a:pt x="1200" y="585"/>
                </a:cubicBezTo>
                <a:cubicBezTo>
                  <a:pt x="1200" y="585"/>
                  <a:pt x="1199" y="585"/>
                  <a:pt x="1199" y="585"/>
                </a:cubicBezTo>
                <a:cubicBezTo>
                  <a:pt x="1199" y="585"/>
                  <a:pt x="1198" y="585"/>
                  <a:pt x="1197" y="585"/>
                </a:cubicBezTo>
                <a:cubicBezTo>
                  <a:pt x="1197" y="585"/>
                  <a:pt x="1197" y="585"/>
                  <a:pt x="1196" y="585"/>
                </a:cubicBezTo>
                <a:cubicBezTo>
                  <a:pt x="1196" y="585"/>
                  <a:pt x="1195" y="585"/>
                  <a:pt x="1195" y="585"/>
                </a:cubicBezTo>
                <a:cubicBezTo>
                  <a:pt x="1195" y="585"/>
                  <a:pt x="1195" y="585"/>
                  <a:pt x="1195" y="585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39" y="359"/>
                  <a:pt x="1139" y="359"/>
                  <a:pt x="1139" y="359"/>
                </a:cubicBezTo>
                <a:cubicBezTo>
                  <a:pt x="1140" y="358"/>
                  <a:pt x="1140" y="358"/>
                  <a:pt x="1140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8"/>
                  <a:pt x="1141" y="358"/>
                  <a:pt x="1141" y="358"/>
                </a:cubicBezTo>
                <a:cubicBezTo>
                  <a:pt x="1141" y="357"/>
                  <a:pt x="1142" y="357"/>
                  <a:pt x="1142" y="357"/>
                </a:cubicBezTo>
                <a:cubicBezTo>
                  <a:pt x="1142" y="357"/>
                  <a:pt x="1143" y="356"/>
                  <a:pt x="1143" y="356"/>
                </a:cubicBezTo>
                <a:cubicBezTo>
                  <a:pt x="1144" y="356"/>
                  <a:pt x="1144" y="355"/>
                  <a:pt x="1144" y="355"/>
                </a:cubicBezTo>
                <a:cubicBezTo>
                  <a:pt x="1145" y="355"/>
                  <a:pt x="1145" y="355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5" y="354"/>
                  <a:pt x="1145" y="354"/>
                  <a:pt x="1145" y="354"/>
                </a:cubicBezTo>
                <a:cubicBezTo>
                  <a:pt x="1146" y="354"/>
                  <a:pt x="1146" y="353"/>
                  <a:pt x="1146" y="353"/>
                </a:cubicBezTo>
                <a:cubicBezTo>
                  <a:pt x="1147" y="353"/>
                  <a:pt x="1147" y="353"/>
                  <a:pt x="1147" y="352"/>
                </a:cubicBezTo>
                <a:cubicBezTo>
                  <a:pt x="1148" y="352"/>
                  <a:pt x="1148" y="351"/>
                  <a:pt x="1148" y="351"/>
                </a:cubicBezTo>
                <a:cubicBezTo>
                  <a:pt x="1148" y="351"/>
                  <a:pt x="1149" y="350"/>
                  <a:pt x="1149" y="350"/>
                </a:cubicBezTo>
                <a:cubicBezTo>
                  <a:pt x="1149" y="350"/>
                  <a:pt x="1149" y="350"/>
                  <a:pt x="1149" y="350"/>
                </a:cubicBezTo>
                <a:cubicBezTo>
                  <a:pt x="1149" y="350"/>
                  <a:pt x="1149" y="350"/>
                  <a:pt x="1149" y="349"/>
                </a:cubicBezTo>
                <a:cubicBezTo>
                  <a:pt x="1150" y="349"/>
                  <a:pt x="1150" y="349"/>
                  <a:pt x="1150" y="349"/>
                </a:cubicBezTo>
                <a:cubicBezTo>
                  <a:pt x="1150" y="348"/>
                  <a:pt x="1150" y="348"/>
                  <a:pt x="1150" y="347"/>
                </a:cubicBezTo>
                <a:cubicBezTo>
                  <a:pt x="1151" y="347"/>
                  <a:pt x="1151" y="347"/>
                  <a:pt x="1151" y="346"/>
                </a:cubicBezTo>
                <a:cubicBezTo>
                  <a:pt x="1151" y="346"/>
                  <a:pt x="1152" y="345"/>
                  <a:pt x="1152" y="345"/>
                </a:cubicBezTo>
                <a:cubicBezTo>
                  <a:pt x="1152" y="345"/>
                  <a:pt x="1152" y="344"/>
                  <a:pt x="1152" y="344"/>
                </a:cubicBezTo>
                <a:cubicBezTo>
                  <a:pt x="1152" y="344"/>
                  <a:pt x="1152" y="344"/>
                  <a:pt x="1152" y="343"/>
                </a:cubicBezTo>
                <a:cubicBezTo>
                  <a:pt x="1153" y="343"/>
                  <a:pt x="1153" y="342"/>
                  <a:pt x="1153" y="342"/>
                </a:cubicBezTo>
                <a:cubicBezTo>
                  <a:pt x="1153" y="342"/>
                  <a:pt x="1153" y="341"/>
                  <a:pt x="1153" y="341"/>
                </a:cubicBezTo>
                <a:cubicBezTo>
                  <a:pt x="1153" y="341"/>
                  <a:pt x="1153" y="341"/>
                  <a:pt x="1153" y="341"/>
                </a:cubicBezTo>
                <a:cubicBezTo>
                  <a:pt x="1153" y="340"/>
                  <a:pt x="1154" y="340"/>
                  <a:pt x="1154" y="339"/>
                </a:cubicBezTo>
                <a:cubicBezTo>
                  <a:pt x="1154" y="339"/>
                  <a:pt x="1154" y="339"/>
                  <a:pt x="1154" y="339"/>
                </a:cubicBezTo>
                <a:cubicBezTo>
                  <a:pt x="1154" y="338"/>
                  <a:pt x="1154" y="338"/>
                  <a:pt x="1154" y="338"/>
                </a:cubicBezTo>
                <a:cubicBezTo>
                  <a:pt x="1154" y="337"/>
                  <a:pt x="1154" y="337"/>
                  <a:pt x="1154" y="336"/>
                </a:cubicBezTo>
                <a:cubicBezTo>
                  <a:pt x="1154" y="336"/>
                  <a:pt x="1154" y="335"/>
                  <a:pt x="1154" y="335"/>
                </a:cubicBezTo>
                <a:cubicBezTo>
                  <a:pt x="1154" y="334"/>
                  <a:pt x="1154" y="334"/>
                  <a:pt x="1154" y="334"/>
                </a:cubicBezTo>
                <a:cubicBezTo>
                  <a:pt x="1154" y="333"/>
                  <a:pt x="1154" y="333"/>
                  <a:pt x="1154" y="333"/>
                </a:cubicBezTo>
                <a:cubicBezTo>
                  <a:pt x="1154" y="333"/>
                  <a:pt x="1154" y="332"/>
                  <a:pt x="1154" y="332"/>
                </a:cubicBezTo>
                <a:cubicBezTo>
                  <a:pt x="1154" y="331"/>
                  <a:pt x="1154" y="331"/>
                  <a:pt x="1154" y="331"/>
                </a:cubicBezTo>
                <a:cubicBezTo>
                  <a:pt x="1154" y="330"/>
                  <a:pt x="1154" y="329"/>
                  <a:pt x="1154" y="329"/>
                </a:cubicBezTo>
                <a:cubicBezTo>
                  <a:pt x="1154" y="328"/>
                  <a:pt x="1154" y="328"/>
                  <a:pt x="1154" y="328"/>
                </a:cubicBezTo>
                <a:cubicBezTo>
                  <a:pt x="1154" y="328"/>
                  <a:pt x="1154" y="327"/>
                  <a:pt x="1154" y="327"/>
                </a:cubicBezTo>
                <a:cubicBezTo>
                  <a:pt x="1154" y="327"/>
                  <a:pt x="1154" y="326"/>
                  <a:pt x="1154" y="326"/>
                </a:cubicBezTo>
                <a:cubicBezTo>
                  <a:pt x="1154" y="326"/>
                  <a:pt x="1154" y="326"/>
                  <a:pt x="1154" y="326"/>
                </a:cubicBezTo>
                <a:cubicBezTo>
                  <a:pt x="1154" y="325"/>
                  <a:pt x="1153" y="325"/>
                  <a:pt x="1153" y="325"/>
                </a:cubicBezTo>
                <a:cubicBezTo>
                  <a:pt x="1153" y="324"/>
                  <a:pt x="1153" y="324"/>
                  <a:pt x="1153" y="323"/>
                </a:cubicBezTo>
                <a:cubicBezTo>
                  <a:pt x="1153" y="323"/>
                  <a:pt x="1153" y="322"/>
                  <a:pt x="1153" y="322"/>
                </a:cubicBezTo>
                <a:cubicBezTo>
                  <a:pt x="1152" y="322"/>
                  <a:pt x="1152" y="322"/>
                  <a:pt x="1152" y="322"/>
                </a:cubicBezTo>
                <a:cubicBezTo>
                  <a:pt x="1152" y="321"/>
                  <a:pt x="1152" y="321"/>
                  <a:pt x="1152" y="320"/>
                </a:cubicBezTo>
                <a:cubicBezTo>
                  <a:pt x="1152" y="320"/>
                  <a:pt x="1151" y="319"/>
                  <a:pt x="1151" y="319"/>
                </a:cubicBezTo>
                <a:cubicBezTo>
                  <a:pt x="1151" y="319"/>
                  <a:pt x="1151" y="319"/>
                  <a:pt x="1151" y="318"/>
                </a:cubicBezTo>
                <a:cubicBezTo>
                  <a:pt x="1319" y="157"/>
                  <a:pt x="1319" y="157"/>
                  <a:pt x="1319" y="157"/>
                </a:cubicBezTo>
                <a:cubicBezTo>
                  <a:pt x="1330" y="164"/>
                  <a:pt x="1345" y="163"/>
                  <a:pt x="1355" y="153"/>
                </a:cubicBezTo>
                <a:cubicBezTo>
                  <a:pt x="1367" y="142"/>
                  <a:pt x="1367" y="123"/>
                  <a:pt x="1355" y="111"/>
                </a:cubicBezTo>
                <a:cubicBezTo>
                  <a:pt x="1350" y="105"/>
                  <a:pt x="1342" y="102"/>
                  <a:pt x="1335" y="102"/>
                </a:cubicBezTo>
                <a:cubicBezTo>
                  <a:pt x="1327" y="102"/>
                  <a:pt x="1319" y="104"/>
                  <a:pt x="1313" y="110"/>
                </a:cubicBezTo>
                <a:cubicBezTo>
                  <a:pt x="1310" y="113"/>
                  <a:pt x="1308" y="116"/>
                  <a:pt x="1306" y="120"/>
                </a:cubicBezTo>
                <a:cubicBezTo>
                  <a:pt x="1303" y="128"/>
                  <a:pt x="1303" y="138"/>
                  <a:pt x="1308" y="146"/>
                </a:cubicBezTo>
                <a:cubicBezTo>
                  <a:pt x="1140" y="307"/>
                  <a:pt x="1140" y="307"/>
                  <a:pt x="1140" y="307"/>
                </a:cubicBezTo>
                <a:cubicBezTo>
                  <a:pt x="1140" y="307"/>
                  <a:pt x="1140" y="307"/>
                  <a:pt x="1139" y="307"/>
                </a:cubicBezTo>
                <a:cubicBezTo>
                  <a:pt x="1139" y="306"/>
                  <a:pt x="1138" y="306"/>
                  <a:pt x="1138" y="306"/>
                </a:cubicBezTo>
                <a:cubicBezTo>
                  <a:pt x="1138" y="306"/>
                  <a:pt x="1137" y="306"/>
                  <a:pt x="1137" y="305"/>
                </a:cubicBezTo>
                <a:cubicBezTo>
                  <a:pt x="1137" y="305"/>
                  <a:pt x="1136" y="305"/>
                  <a:pt x="1136" y="305"/>
                </a:cubicBezTo>
                <a:cubicBezTo>
                  <a:pt x="1136" y="305"/>
                  <a:pt x="1136" y="305"/>
                  <a:pt x="1135" y="305"/>
                </a:cubicBezTo>
                <a:cubicBezTo>
                  <a:pt x="1135" y="305"/>
                  <a:pt x="1134" y="304"/>
                  <a:pt x="1134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3" y="304"/>
                  <a:pt x="1133" y="304"/>
                  <a:pt x="1133" y="304"/>
                </a:cubicBezTo>
                <a:cubicBezTo>
                  <a:pt x="1132" y="304"/>
                  <a:pt x="1132" y="304"/>
                  <a:pt x="1131" y="304"/>
                </a:cubicBezTo>
                <a:cubicBezTo>
                  <a:pt x="1131" y="304"/>
                  <a:pt x="1131" y="303"/>
                  <a:pt x="1131" y="303"/>
                </a:cubicBezTo>
                <a:cubicBezTo>
                  <a:pt x="1130" y="303"/>
                  <a:pt x="1130" y="303"/>
                  <a:pt x="1130" y="303"/>
                </a:cubicBezTo>
                <a:cubicBezTo>
                  <a:pt x="1129" y="303"/>
                  <a:pt x="1129" y="303"/>
                  <a:pt x="1128" y="303"/>
                </a:cubicBezTo>
                <a:cubicBezTo>
                  <a:pt x="1128" y="303"/>
                  <a:pt x="1127" y="303"/>
                  <a:pt x="1127" y="303"/>
                </a:cubicBezTo>
                <a:cubicBezTo>
                  <a:pt x="1126" y="303"/>
                  <a:pt x="1126" y="303"/>
                  <a:pt x="1125" y="303"/>
                </a:cubicBezTo>
                <a:cubicBezTo>
                  <a:pt x="1125" y="303"/>
                  <a:pt x="1125" y="303"/>
                  <a:pt x="1125" y="303"/>
                </a:cubicBezTo>
                <a:cubicBezTo>
                  <a:pt x="1125" y="303"/>
                  <a:pt x="1124" y="303"/>
                  <a:pt x="1124" y="303"/>
                </a:cubicBezTo>
                <a:cubicBezTo>
                  <a:pt x="1123" y="303"/>
                  <a:pt x="1123" y="303"/>
                  <a:pt x="1122" y="303"/>
                </a:cubicBezTo>
                <a:cubicBezTo>
                  <a:pt x="1122" y="303"/>
                  <a:pt x="1121" y="303"/>
                  <a:pt x="1121" y="303"/>
                </a:cubicBezTo>
                <a:cubicBezTo>
                  <a:pt x="1120" y="303"/>
                  <a:pt x="1120" y="303"/>
                  <a:pt x="1120" y="303"/>
                </a:cubicBezTo>
                <a:cubicBezTo>
                  <a:pt x="1120" y="303"/>
                  <a:pt x="1119" y="303"/>
                  <a:pt x="1119" y="303"/>
                </a:cubicBezTo>
                <a:cubicBezTo>
                  <a:pt x="1119" y="303"/>
                  <a:pt x="1118" y="303"/>
                  <a:pt x="1118" y="304"/>
                </a:cubicBezTo>
                <a:cubicBezTo>
                  <a:pt x="1118" y="304"/>
                  <a:pt x="1118" y="304"/>
                  <a:pt x="1117" y="304"/>
                </a:cubicBezTo>
                <a:cubicBezTo>
                  <a:pt x="1117" y="304"/>
                  <a:pt x="1117" y="304"/>
                  <a:pt x="1117" y="304"/>
                </a:cubicBezTo>
                <a:cubicBezTo>
                  <a:pt x="1116" y="304"/>
                  <a:pt x="1116" y="304"/>
                  <a:pt x="1115" y="304"/>
                </a:cubicBezTo>
                <a:cubicBezTo>
                  <a:pt x="1115" y="305"/>
                  <a:pt x="1114" y="305"/>
                  <a:pt x="1114" y="305"/>
                </a:cubicBezTo>
                <a:cubicBezTo>
                  <a:pt x="1114" y="305"/>
                  <a:pt x="1114" y="305"/>
                  <a:pt x="1114" y="305"/>
                </a:cubicBezTo>
                <a:cubicBezTo>
                  <a:pt x="1113" y="305"/>
                  <a:pt x="1113" y="305"/>
                  <a:pt x="1112" y="305"/>
                </a:cubicBezTo>
                <a:cubicBezTo>
                  <a:pt x="1112" y="306"/>
                  <a:pt x="1111" y="306"/>
                  <a:pt x="1111" y="306"/>
                </a:cubicBezTo>
                <a:cubicBezTo>
                  <a:pt x="1110" y="306"/>
                  <a:pt x="1110" y="307"/>
                  <a:pt x="1110" y="307"/>
                </a:cubicBezTo>
                <a:cubicBezTo>
                  <a:pt x="1109" y="307"/>
                  <a:pt x="1109" y="307"/>
                  <a:pt x="1109" y="307"/>
                </a:cubicBezTo>
                <a:cubicBezTo>
                  <a:pt x="1109" y="307"/>
                  <a:pt x="1109" y="307"/>
                  <a:pt x="1108" y="308"/>
                </a:cubicBezTo>
                <a:cubicBezTo>
                  <a:pt x="1108" y="308"/>
                  <a:pt x="1108" y="308"/>
                  <a:pt x="1108" y="308"/>
                </a:cubicBezTo>
                <a:cubicBezTo>
                  <a:pt x="1108" y="308"/>
                  <a:pt x="1108" y="308"/>
                  <a:pt x="1107" y="308"/>
                </a:cubicBezTo>
                <a:cubicBezTo>
                  <a:pt x="1107" y="309"/>
                  <a:pt x="1106" y="309"/>
                  <a:pt x="1106" y="309"/>
                </a:cubicBezTo>
                <a:cubicBezTo>
                  <a:pt x="1106" y="310"/>
                  <a:pt x="1105" y="310"/>
                  <a:pt x="1105" y="310"/>
                </a:cubicBezTo>
                <a:cubicBezTo>
                  <a:pt x="1105" y="310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4" y="311"/>
                  <a:pt x="1104" y="311"/>
                  <a:pt x="1104" y="311"/>
                </a:cubicBezTo>
                <a:cubicBezTo>
                  <a:pt x="1103" y="312"/>
                  <a:pt x="1103" y="312"/>
                  <a:pt x="1103" y="312"/>
                </a:cubicBezTo>
                <a:cubicBezTo>
                  <a:pt x="1103" y="313"/>
                  <a:pt x="1102" y="313"/>
                  <a:pt x="1102" y="313"/>
                </a:cubicBezTo>
                <a:cubicBezTo>
                  <a:pt x="1102" y="314"/>
                  <a:pt x="1101" y="314"/>
                  <a:pt x="1101" y="314"/>
                </a:cubicBezTo>
                <a:cubicBezTo>
                  <a:pt x="1101" y="315"/>
                  <a:pt x="1100" y="315"/>
                  <a:pt x="1100" y="315"/>
                </a:cubicBezTo>
                <a:cubicBezTo>
                  <a:pt x="1100" y="315"/>
                  <a:pt x="1100" y="315"/>
                  <a:pt x="1100" y="316"/>
                </a:cubicBezTo>
                <a:cubicBezTo>
                  <a:pt x="1100" y="316"/>
                  <a:pt x="1100" y="316"/>
                  <a:pt x="1100" y="316"/>
                </a:cubicBezTo>
                <a:cubicBezTo>
                  <a:pt x="1100" y="316"/>
                  <a:pt x="1100" y="316"/>
                  <a:pt x="1099" y="317"/>
                </a:cubicBezTo>
                <a:cubicBezTo>
                  <a:pt x="1099" y="317"/>
                  <a:pt x="1099" y="317"/>
                  <a:pt x="1099" y="317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2"/>
                  <a:pt x="876" y="252"/>
                </a:cubicBezTo>
                <a:cubicBezTo>
                  <a:pt x="876" y="252"/>
                  <a:pt x="876" y="251"/>
                  <a:pt x="876" y="251"/>
                </a:cubicBezTo>
                <a:cubicBezTo>
                  <a:pt x="876" y="251"/>
                  <a:pt x="876" y="250"/>
                  <a:pt x="876" y="250"/>
                </a:cubicBezTo>
                <a:cubicBezTo>
                  <a:pt x="876" y="249"/>
                  <a:pt x="876" y="249"/>
                  <a:pt x="875" y="248"/>
                </a:cubicBezTo>
                <a:cubicBezTo>
                  <a:pt x="875" y="248"/>
                  <a:pt x="875" y="247"/>
                  <a:pt x="875" y="247"/>
                </a:cubicBezTo>
                <a:cubicBezTo>
                  <a:pt x="875" y="247"/>
                  <a:pt x="875" y="247"/>
                  <a:pt x="875" y="246"/>
                </a:cubicBezTo>
                <a:cubicBezTo>
                  <a:pt x="875" y="246"/>
                  <a:pt x="875" y="246"/>
                  <a:pt x="875" y="245"/>
                </a:cubicBezTo>
                <a:cubicBezTo>
                  <a:pt x="875" y="245"/>
                  <a:pt x="875" y="245"/>
                  <a:pt x="875" y="245"/>
                </a:cubicBezTo>
                <a:cubicBezTo>
                  <a:pt x="875" y="244"/>
                  <a:pt x="875" y="244"/>
                  <a:pt x="875" y="244"/>
                </a:cubicBezTo>
                <a:cubicBezTo>
                  <a:pt x="874" y="243"/>
                  <a:pt x="874" y="243"/>
                  <a:pt x="874" y="242"/>
                </a:cubicBezTo>
                <a:cubicBezTo>
                  <a:pt x="874" y="242"/>
                  <a:pt x="874" y="242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4" y="241"/>
                  <a:pt x="874" y="241"/>
                  <a:pt x="874" y="241"/>
                </a:cubicBezTo>
                <a:cubicBezTo>
                  <a:pt x="873" y="240"/>
                  <a:pt x="873" y="240"/>
                  <a:pt x="873" y="240"/>
                </a:cubicBezTo>
                <a:cubicBezTo>
                  <a:pt x="873" y="239"/>
                  <a:pt x="873" y="239"/>
                  <a:pt x="872" y="238"/>
                </a:cubicBezTo>
                <a:cubicBezTo>
                  <a:pt x="872" y="238"/>
                  <a:pt x="872" y="237"/>
                  <a:pt x="872" y="237"/>
                </a:cubicBezTo>
                <a:cubicBezTo>
                  <a:pt x="872" y="237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6"/>
                  <a:pt x="871" y="236"/>
                  <a:pt x="871" y="236"/>
                </a:cubicBezTo>
                <a:cubicBezTo>
                  <a:pt x="871" y="235"/>
                  <a:pt x="870" y="235"/>
                  <a:pt x="870" y="235"/>
                </a:cubicBezTo>
                <a:cubicBezTo>
                  <a:pt x="870" y="234"/>
                  <a:pt x="870" y="234"/>
                  <a:pt x="869" y="233"/>
                </a:cubicBezTo>
                <a:cubicBezTo>
                  <a:pt x="869" y="233"/>
                  <a:pt x="869" y="233"/>
                  <a:pt x="868" y="232"/>
                </a:cubicBezTo>
                <a:cubicBezTo>
                  <a:pt x="868" y="232"/>
                  <a:pt x="868" y="232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1"/>
                  <a:pt x="867" y="231"/>
                </a:cubicBezTo>
                <a:cubicBezTo>
                  <a:pt x="867" y="231"/>
                  <a:pt x="867" y="230"/>
                  <a:pt x="866" y="230"/>
                </a:cubicBezTo>
                <a:cubicBezTo>
                  <a:pt x="866" y="230"/>
                  <a:pt x="866" y="230"/>
                  <a:pt x="865" y="229"/>
                </a:cubicBezTo>
                <a:cubicBezTo>
                  <a:pt x="865" y="229"/>
                  <a:pt x="864" y="229"/>
                  <a:pt x="864" y="228"/>
                </a:cubicBezTo>
                <a:cubicBezTo>
                  <a:pt x="864" y="228"/>
                  <a:pt x="863" y="228"/>
                  <a:pt x="863" y="228"/>
                </a:cubicBezTo>
                <a:cubicBezTo>
                  <a:pt x="863" y="228"/>
                  <a:pt x="863" y="227"/>
                  <a:pt x="863" y="227"/>
                </a:cubicBezTo>
                <a:cubicBezTo>
                  <a:pt x="863" y="227"/>
                  <a:pt x="863" y="227"/>
                  <a:pt x="863" y="227"/>
                </a:cubicBezTo>
                <a:cubicBezTo>
                  <a:pt x="862" y="227"/>
                  <a:pt x="862" y="227"/>
                  <a:pt x="862" y="227"/>
                </a:cubicBezTo>
                <a:cubicBezTo>
                  <a:pt x="861" y="226"/>
                  <a:pt x="861" y="226"/>
                  <a:pt x="861" y="226"/>
                </a:cubicBezTo>
                <a:cubicBezTo>
                  <a:pt x="860" y="226"/>
                  <a:pt x="860" y="225"/>
                  <a:pt x="859" y="225"/>
                </a:cubicBezTo>
                <a:cubicBezTo>
                  <a:pt x="859" y="225"/>
                  <a:pt x="858" y="225"/>
                  <a:pt x="858" y="225"/>
                </a:cubicBezTo>
                <a:cubicBezTo>
                  <a:pt x="858" y="225"/>
                  <a:pt x="858" y="224"/>
                  <a:pt x="857" y="224"/>
                </a:cubicBezTo>
                <a:cubicBezTo>
                  <a:pt x="857" y="224"/>
                  <a:pt x="857" y="224"/>
                  <a:pt x="857" y="224"/>
                </a:cubicBezTo>
                <a:cubicBezTo>
                  <a:pt x="856" y="224"/>
                  <a:pt x="856" y="224"/>
                  <a:pt x="855" y="223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3"/>
                  <a:pt x="854" y="223"/>
                  <a:pt x="854" y="223"/>
                </a:cubicBezTo>
                <a:cubicBezTo>
                  <a:pt x="853" y="223"/>
                  <a:pt x="853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2" y="223"/>
                  <a:pt x="852" y="223"/>
                </a:cubicBezTo>
                <a:cubicBezTo>
                  <a:pt x="852" y="223"/>
                  <a:pt x="851" y="223"/>
                  <a:pt x="851" y="222"/>
                </a:cubicBezTo>
                <a:cubicBezTo>
                  <a:pt x="850" y="222"/>
                  <a:pt x="850" y="222"/>
                  <a:pt x="849" y="222"/>
                </a:cubicBezTo>
                <a:cubicBezTo>
                  <a:pt x="849" y="222"/>
                  <a:pt x="848" y="222"/>
                  <a:pt x="848" y="222"/>
                </a:cubicBezTo>
                <a:cubicBezTo>
                  <a:pt x="848" y="222"/>
                  <a:pt x="847" y="222"/>
                  <a:pt x="847" y="222"/>
                </a:cubicBezTo>
                <a:cubicBezTo>
                  <a:pt x="847" y="222"/>
                  <a:pt x="847" y="222"/>
                  <a:pt x="847" y="222"/>
                </a:cubicBezTo>
                <a:cubicBezTo>
                  <a:pt x="792" y="0"/>
                  <a:pt x="792" y="0"/>
                  <a:pt x="792" y="0"/>
                </a:cubicBezTo>
                <a:cubicBezTo>
                  <a:pt x="776" y="0"/>
                  <a:pt x="776" y="0"/>
                  <a:pt x="776" y="0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1" y="226"/>
                  <a:pt x="831" y="226"/>
                </a:cubicBezTo>
                <a:cubicBezTo>
                  <a:pt x="831" y="226"/>
                  <a:pt x="830" y="226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30" y="227"/>
                  <a:pt x="830" y="227"/>
                  <a:pt x="830" y="227"/>
                </a:cubicBezTo>
                <a:cubicBezTo>
                  <a:pt x="829" y="227"/>
                  <a:pt x="829" y="227"/>
                  <a:pt x="829" y="228"/>
                </a:cubicBezTo>
                <a:cubicBezTo>
                  <a:pt x="828" y="228"/>
                  <a:pt x="828" y="228"/>
                  <a:pt x="827" y="229"/>
                </a:cubicBezTo>
                <a:cubicBezTo>
                  <a:pt x="827" y="229"/>
                  <a:pt x="827" y="229"/>
                  <a:pt x="826" y="229"/>
                </a:cubicBezTo>
                <a:cubicBezTo>
                  <a:pt x="826" y="230"/>
                  <a:pt x="826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0"/>
                  <a:pt x="825" y="230"/>
                  <a:pt x="825" y="230"/>
                </a:cubicBezTo>
                <a:cubicBezTo>
                  <a:pt x="825" y="231"/>
                  <a:pt x="824" y="231"/>
                  <a:pt x="824" y="231"/>
                </a:cubicBezTo>
                <a:cubicBezTo>
                  <a:pt x="824" y="232"/>
                  <a:pt x="824" y="232"/>
                  <a:pt x="823" y="232"/>
                </a:cubicBezTo>
                <a:cubicBezTo>
                  <a:pt x="823" y="233"/>
                  <a:pt x="823" y="233"/>
                  <a:pt x="822" y="234"/>
                </a:cubicBezTo>
                <a:cubicBezTo>
                  <a:pt x="822" y="234"/>
                  <a:pt x="822" y="234"/>
                  <a:pt x="822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5"/>
                  <a:pt x="821" y="235"/>
                </a:cubicBezTo>
                <a:cubicBezTo>
                  <a:pt x="821" y="235"/>
                  <a:pt x="821" y="236"/>
                  <a:pt x="821" y="236"/>
                </a:cubicBezTo>
                <a:cubicBezTo>
                  <a:pt x="820" y="236"/>
                  <a:pt x="820" y="237"/>
                  <a:pt x="820" y="237"/>
                </a:cubicBezTo>
                <a:cubicBezTo>
                  <a:pt x="820" y="238"/>
                  <a:pt x="819" y="238"/>
                  <a:pt x="819" y="239"/>
                </a:cubicBezTo>
                <a:cubicBezTo>
                  <a:pt x="819" y="239"/>
                  <a:pt x="819" y="239"/>
                  <a:pt x="819" y="240"/>
                </a:cubicBezTo>
                <a:cubicBezTo>
                  <a:pt x="818" y="240"/>
                  <a:pt x="818" y="240"/>
                  <a:pt x="818" y="240"/>
                </a:cubicBezTo>
                <a:cubicBezTo>
                  <a:pt x="818" y="241"/>
                  <a:pt x="818" y="241"/>
                  <a:pt x="818" y="241"/>
                </a:cubicBezTo>
                <a:cubicBezTo>
                  <a:pt x="818" y="242"/>
                  <a:pt x="818" y="242"/>
                  <a:pt x="817" y="243"/>
                </a:cubicBezTo>
                <a:cubicBezTo>
                  <a:pt x="817" y="243"/>
                  <a:pt x="817" y="243"/>
                  <a:pt x="817" y="244"/>
                </a:cubicBezTo>
                <a:cubicBezTo>
                  <a:pt x="817" y="244"/>
                  <a:pt x="817" y="244"/>
                  <a:pt x="817" y="244"/>
                </a:cubicBezTo>
                <a:cubicBezTo>
                  <a:pt x="817" y="244"/>
                  <a:pt x="817" y="245"/>
                  <a:pt x="817" y="245"/>
                </a:cubicBezTo>
                <a:cubicBezTo>
                  <a:pt x="817" y="245"/>
                  <a:pt x="817" y="246"/>
                  <a:pt x="817" y="246"/>
                </a:cubicBezTo>
                <a:cubicBezTo>
                  <a:pt x="817" y="246"/>
                  <a:pt x="816" y="247"/>
                  <a:pt x="816" y="247"/>
                </a:cubicBezTo>
                <a:cubicBezTo>
                  <a:pt x="816" y="247"/>
                  <a:pt x="816" y="248"/>
                  <a:pt x="816" y="249"/>
                </a:cubicBezTo>
                <a:cubicBezTo>
                  <a:pt x="816" y="249"/>
                  <a:pt x="816" y="249"/>
                  <a:pt x="816" y="250"/>
                </a:cubicBezTo>
                <a:cubicBezTo>
                  <a:pt x="816" y="250"/>
                  <a:pt x="816" y="251"/>
                  <a:pt x="816" y="251"/>
                </a:cubicBezTo>
                <a:cubicBezTo>
                  <a:pt x="816" y="251"/>
                  <a:pt x="816" y="251"/>
                  <a:pt x="816" y="252"/>
                </a:cubicBezTo>
                <a:cubicBezTo>
                  <a:pt x="816" y="252"/>
                  <a:pt x="816" y="252"/>
                  <a:pt x="816" y="253"/>
                </a:cubicBezTo>
                <a:cubicBezTo>
                  <a:pt x="816" y="253"/>
                  <a:pt x="816" y="254"/>
                  <a:pt x="816" y="254"/>
                </a:cubicBezTo>
                <a:cubicBezTo>
                  <a:pt x="816" y="255"/>
                  <a:pt x="816" y="255"/>
                  <a:pt x="816" y="256"/>
                </a:cubicBezTo>
                <a:cubicBezTo>
                  <a:pt x="816" y="256"/>
                  <a:pt x="816" y="256"/>
                  <a:pt x="816" y="257"/>
                </a:cubicBezTo>
                <a:cubicBezTo>
                  <a:pt x="816" y="257"/>
                  <a:pt x="816" y="257"/>
                  <a:pt x="816" y="257"/>
                </a:cubicBezTo>
                <a:cubicBezTo>
                  <a:pt x="817" y="258"/>
                  <a:pt x="817" y="258"/>
                  <a:pt x="817" y="259"/>
                </a:cubicBezTo>
                <a:cubicBezTo>
                  <a:pt x="817" y="259"/>
                  <a:pt x="817" y="259"/>
                  <a:pt x="817" y="259"/>
                </a:cubicBezTo>
                <a:cubicBezTo>
                  <a:pt x="817" y="259"/>
                  <a:pt x="817" y="260"/>
                  <a:pt x="817" y="260"/>
                </a:cubicBezTo>
                <a:cubicBezTo>
                  <a:pt x="817" y="260"/>
                  <a:pt x="817" y="261"/>
                  <a:pt x="818" y="262"/>
                </a:cubicBezTo>
                <a:cubicBezTo>
                  <a:pt x="818" y="262"/>
                  <a:pt x="818" y="262"/>
                  <a:pt x="818" y="262"/>
                </a:cubicBezTo>
                <a:cubicBezTo>
                  <a:pt x="818" y="263"/>
                  <a:pt x="818" y="263"/>
                  <a:pt x="818" y="263"/>
                </a:cubicBezTo>
                <a:cubicBezTo>
                  <a:pt x="818" y="263"/>
                  <a:pt x="818" y="264"/>
                  <a:pt x="819" y="264"/>
                </a:cubicBezTo>
                <a:cubicBezTo>
                  <a:pt x="819" y="265"/>
                  <a:pt x="819" y="265"/>
                  <a:pt x="819" y="266"/>
                </a:cubicBezTo>
                <a:cubicBezTo>
                  <a:pt x="819" y="266"/>
                  <a:pt x="819" y="266"/>
                  <a:pt x="820" y="266"/>
                </a:cubicBezTo>
                <a:cubicBezTo>
                  <a:pt x="652" y="427"/>
                  <a:pt x="652" y="427"/>
                  <a:pt x="652" y="427"/>
                </a:cubicBezTo>
                <a:cubicBezTo>
                  <a:pt x="651" y="427"/>
                  <a:pt x="650" y="426"/>
                  <a:pt x="649" y="426"/>
                </a:cubicBezTo>
                <a:cubicBezTo>
                  <a:pt x="648" y="426"/>
                  <a:pt x="648" y="425"/>
                  <a:pt x="648" y="425"/>
                </a:cubicBezTo>
                <a:cubicBezTo>
                  <a:pt x="646" y="425"/>
                  <a:pt x="645" y="424"/>
                  <a:pt x="643" y="424"/>
                </a:cubicBezTo>
                <a:cubicBezTo>
                  <a:pt x="643" y="424"/>
                  <a:pt x="643" y="424"/>
                  <a:pt x="642" y="424"/>
                </a:cubicBezTo>
                <a:cubicBezTo>
                  <a:pt x="641" y="423"/>
                  <a:pt x="639" y="423"/>
                  <a:pt x="637" y="423"/>
                </a:cubicBezTo>
                <a:cubicBezTo>
                  <a:pt x="637" y="423"/>
                  <a:pt x="637" y="423"/>
                  <a:pt x="637" y="423"/>
                </a:cubicBezTo>
                <a:cubicBezTo>
                  <a:pt x="635" y="423"/>
                  <a:pt x="633" y="423"/>
                  <a:pt x="632" y="423"/>
                </a:cubicBezTo>
                <a:cubicBezTo>
                  <a:pt x="631" y="424"/>
                  <a:pt x="631" y="424"/>
                  <a:pt x="631" y="424"/>
                </a:cubicBezTo>
                <a:cubicBezTo>
                  <a:pt x="630" y="424"/>
                  <a:pt x="630" y="424"/>
                  <a:pt x="629" y="424"/>
                </a:cubicBezTo>
                <a:cubicBezTo>
                  <a:pt x="628" y="424"/>
                  <a:pt x="627" y="425"/>
                  <a:pt x="626" y="425"/>
                </a:cubicBezTo>
                <a:cubicBezTo>
                  <a:pt x="626" y="425"/>
                  <a:pt x="626" y="425"/>
                  <a:pt x="625" y="425"/>
                </a:cubicBezTo>
                <a:cubicBezTo>
                  <a:pt x="624" y="426"/>
                  <a:pt x="622" y="427"/>
                  <a:pt x="621" y="428"/>
                </a:cubicBezTo>
                <a:cubicBezTo>
                  <a:pt x="621" y="428"/>
                  <a:pt x="620" y="428"/>
                  <a:pt x="620" y="428"/>
                </a:cubicBezTo>
                <a:cubicBezTo>
                  <a:pt x="619" y="429"/>
                  <a:pt x="617" y="430"/>
                  <a:pt x="616" y="431"/>
                </a:cubicBezTo>
                <a:cubicBezTo>
                  <a:pt x="616" y="431"/>
                  <a:pt x="616" y="431"/>
                  <a:pt x="616" y="431"/>
                </a:cubicBezTo>
                <a:cubicBezTo>
                  <a:pt x="616" y="431"/>
                  <a:pt x="616" y="432"/>
                  <a:pt x="616" y="432"/>
                </a:cubicBezTo>
                <a:cubicBezTo>
                  <a:pt x="614" y="433"/>
                  <a:pt x="613" y="434"/>
                  <a:pt x="612" y="436"/>
                </a:cubicBezTo>
                <a:cubicBezTo>
                  <a:pt x="612" y="436"/>
                  <a:pt x="612" y="436"/>
                  <a:pt x="612" y="436"/>
                </a:cubicBezTo>
                <a:cubicBezTo>
                  <a:pt x="611" y="438"/>
                  <a:pt x="610" y="439"/>
                  <a:pt x="609" y="441"/>
                </a:cubicBezTo>
                <a:cubicBezTo>
                  <a:pt x="609" y="441"/>
                  <a:pt x="609" y="441"/>
                  <a:pt x="609" y="442"/>
                </a:cubicBezTo>
                <a:cubicBezTo>
                  <a:pt x="608" y="443"/>
                  <a:pt x="608" y="445"/>
                  <a:pt x="607" y="446"/>
                </a:cubicBezTo>
                <a:cubicBezTo>
                  <a:pt x="607" y="447"/>
                  <a:pt x="607" y="447"/>
                  <a:pt x="607" y="447"/>
                </a:cubicBezTo>
                <a:cubicBezTo>
                  <a:pt x="607" y="449"/>
                  <a:pt x="607" y="450"/>
                  <a:pt x="607" y="452"/>
                </a:cubicBezTo>
                <a:cubicBezTo>
                  <a:pt x="607" y="452"/>
                  <a:pt x="607" y="452"/>
                  <a:pt x="607" y="453"/>
                </a:cubicBezTo>
                <a:cubicBezTo>
                  <a:pt x="607" y="454"/>
                  <a:pt x="607" y="456"/>
                  <a:pt x="607" y="458"/>
                </a:cubicBezTo>
                <a:cubicBezTo>
                  <a:pt x="607" y="458"/>
                  <a:pt x="607" y="458"/>
                  <a:pt x="607" y="458"/>
                </a:cubicBezTo>
                <a:cubicBezTo>
                  <a:pt x="607" y="459"/>
                  <a:pt x="607" y="460"/>
                  <a:pt x="607" y="460"/>
                </a:cubicBezTo>
                <a:cubicBezTo>
                  <a:pt x="608" y="461"/>
                  <a:pt x="608" y="462"/>
                  <a:pt x="609" y="463"/>
                </a:cubicBezTo>
                <a:cubicBezTo>
                  <a:pt x="609" y="464"/>
                  <a:pt x="609" y="464"/>
                  <a:pt x="609" y="464"/>
                </a:cubicBezTo>
                <a:cubicBezTo>
                  <a:pt x="609" y="466"/>
                  <a:pt x="610" y="467"/>
                  <a:pt x="611" y="469"/>
                </a:cubicBezTo>
                <a:cubicBezTo>
                  <a:pt x="611" y="469"/>
                  <a:pt x="611" y="469"/>
                  <a:pt x="611" y="469"/>
                </a:cubicBezTo>
                <a:cubicBezTo>
                  <a:pt x="612" y="471"/>
                  <a:pt x="614" y="472"/>
                  <a:pt x="615" y="473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5" y="474"/>
                  <a:pt x="615" y="474"/>
                  <a:pt x="615" y="474"/>
                </a:cubicBezTo>
                <a:cubicBezTo>
                  <a:pt x="616" y="475"/>
                  <a:pt x="618" y="476"/>
                  <a:pt x="619" y="477"/>
                </a:cubicBezTo>
                <a:cubicBezTo>
                  <a:pt x="619" y="477"/>
                  <a:pt x="620" y="478"/>
                  <a:pt x="620" y="478"/>
                </a:cubicBezTo>
                <a:cubicBezTo>
                  <a:pt x="621" y="479"/>
                  <a:pt x="623" y="480"/>
                  <a:pt x="624" y="480"/>
                </a:cubicBezTo>
                <a:cubicBezTo>
                  <a:pt x="625" y="480"/>
                  <a:pt x="625" y="480"/>
                  <a:pt x="625" y="481"/>
                </a:cubicBezTo>
                <a:cubicBezTo>
                  <a:pt x="625" y="481"/>
                  <a:pt x="626" y="481"/>
                  <a:pt x="626" y="481"/>
                </a:cubicBezTo>
                <a:cubicBezTo>
                  <a:pt x="627" y="481"/>
                  <a:pt x="629" y="482"/>
                  <a:pt x="630" y="482"/>
                </a:cubicBezTo>
                <a:cubicBezTo>
                  <a:pt x="630" y="482"/>
                  <a:pt x="630" y="482"/>
                  <a:pt x="631" y="482"/>
                </a:cubicBezTo>
                <a:cubicBezTo>
                  <a:pt x="632" y="482"/>
                  <a:pt x="633" y="483"/>
                  <a:pt x="635" y="483"/>
                </a:cubicBezTo>
                <a:cubicBezTo>
                  <a:pt x="635" y="483"/>
                  <a:pt x="635" y="483"/>
                  <a:pt x="636" y="483"/>
                </a:cubicBezTo>
                <a:cubicBezTo>
                  <a:pt x="636" y="483"/>
                  <a:pt x="636" y="483"/>
                  <a:pt x="636" y="483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1" y="709"/>
                  <a:pt x="691" y="709"/>
                </a:cubicBezTo>
                <a:cubicBezTo>
                  <a:pt x="691" y="709"/>
                  <a:pt x="690" y="709"/>
                  <a:pt x="690" y="709"/>
                </a:cubicBezTo>
                <a:cubicBezTo>
                  <a:pt x="690" y="709"/>
                  <a:pt x="690" y="710"/>
                  <a:pt x="690" y="710"/>
                </a:cubicBezTo>
                <a:cubicBezTo>
                  <a:pt x="690" y="710"/>
                  <a:pt x="690" y="710"/>
                  <a:pt x="690" y="710"/>
                </a:cubicBezTo>
                <a:cubicBezTo>
                  <a:pt x="689" y="710"/>
                  <a:pt x="689" y="710"/>
                  <a:pt x="689" y="710"/>
                </a:cubicBezTo>
                <a:cubicBezTo>
                  <a:pt x="688" y="711"/>
                  <a:pt x="688" y="711"/>
                  <a:pt x="687" y="711"/>
                </a:cubicBezTo>
                <a:cubicBezTo>
                  <a:pt x="687" y="712"/>
                  <a:pt x="687" y="712"/>
                  <a:pt x="686" y="712"/>
                </a:cubicBezTo>
                <a:cubicBezTo>
                  <a:pt x="686" y="712"/>
                  <a:pt x="686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3"/>
                  <a:pt x="685" y="713"/>
                  <a:pt x="685" y="713"/>
                </a:cubicBezTo>
                <a:cubicBezTo>
                  <a:pt x="685" y="714"/>
                  <a:pt x="684" y="714"/>
                  <a:pt x="684" y="714"/>
                </a:cubicBezTo>
                <a:cubicBezTo>
                  <a:pt x="684" y="715"/>
                  <a:pt x="684" y="715"/>
                  <a:pt x="683" y="715"/>
                </a:cubicBezTo>
                <a:cubicBezTo>
                  <a:pt x="683" y="716"/>
                  <a:pt x="683" y="716"/>
                  <a:pt x="682" y="717"/>
                </a:cubicBezTo>
                <a:cubicBezTo>
                  <a:pt x="682" y="717"/>
                  <a:pt x="682" y="717"/>
                  <a:pt x="682" y="717"/>
                </a:cubicBezTo>
                <a:cubicBezTo>
                  <a:pt x="682" y="717"/>
                  <a:pt x="682" y="718"/>
                  <a:pt x="681" y="718"/>
                </a:cubicBezTo>
                <a:cubicBezTo>
                  <a:pt x="681" y="718"/>
                  <a:pt x="681" y="718"/>
                  <a:pt x="681" y="718"/>
                </a:cubicBezTo>
                <a:cubicBezTo>
                  <a:pt x="681" y="718"/>
                  <a:pt x="681" y="719"/>
                  <a:pt x="681" y="719"/>
                </a:cubicBezTo>
                <a:cubicBezTo>
                  <a:pt x="680" y="719"/>
                  <a:pt x="680" y="720"/>
                  <a:pt x="680" y="720"/>
                </a:cubicBezTo>
                <a:cubicBezTo>
                  <a:pt x="680" y="720"/>
                  <a:pt x="679" y="721"/>
                  <a:pt x="679" y="721"/>
                </a:cubicBezTo>
                <a:cubicBezTo>
                  <a:pt x="679" y="722"/>
                  <a:pt x="679" y="722"/>
                  <a:pt x="679" y="723"/>
                </a:cubicBezTo>
                <a:cubicBezTo>
                  <a:pt x="679" y="723"/>
                  <a:pt x="678" y="723"/>
                  <a:pt x="678" y="723"/>
                </a:cubicBezTo>
                <a:cubicBezTo>
                  <a:pt x="678" y="723"/>
                  <a:pt x="678" y="724"/>
                  <a:pt x="678" y="724"/>
                </a:cubicBezTo>
                <a:cubicBezTo>
                  <a:pt x="678" y="725"/>
                  <a:pt x="678" y="725"/>
                  <a:pt x="678" y="726"/>
                </a:cubicBezTo>
                <a:cubicBezTo>
                  <a:pt x="677" y="726"/>
                  <a:pt x="677" y="726"/>
                  <a:pt x="677" y="726"/>
                </a:cubicBezTo>
                <a:cubicBezTo>
                  <a:pt x="677" y="727"/>
                  <a:pt x="677" y="727"/>
                  <a:pt x="677" y="727"/>
                </a:cubicBezTo>
                <a:cubicBezTo>
                  <a:pt x="677" y="727"/>
                  <a:pt x="677" y="728"/>
                  <a:pt x="677" y="728"/>
                </a:cubicBezTo>
                <a:cubicBezTo>
                  <a:pt x="677" y="728"/>
                  <a:pt x="677" y="729"/>
                  <a:pt x="677" y="729"/>
                </a:cubicBezTo>
                <a:cubicBezTo>
                  <a:pt x="677" y="729"/>
                  <a:pt x="677" y="729"/>
                  <a:pt x="676" y="730"/>
                </a:cubicBezTo>
                <a:cubicBezTo>
                  <a:pt x="676" y="730"/>
                  <a:pt x="676" y="731"/>
                  <a:pt x="676" y="731"/>
                </a:cubicBezTo>
                <a:cubicBezTo>
                  <a:pt x="676" y="732"/>
                  <a:pt x="676" y="732"/>
                  <a:pt x="676" y="733"/>
                </a:cubicBezTo>
                <a:cubicBezTo>
                  <a:pt x="676" y="733"/>
                  <a:pt x="676" y="733"/>
                  <a:pt x="676" y="734"/>
                </a:cubicBezTo>
                <a:cubicBezTo>
                  <a:pt x="676" y="734"/>
                  <a:pt x="676" y="734"/>
                  <a:pt x="676" y="734"/>
                </a:cubicBezTo>
                <a:cubicBezTo>
                  <a:pt x="676" y="735"/>
                  <a:pt x="676" y="735"/>
                  <a:pt x="676" y="736"/>
                </a:cubicBezTo>
                <a:cubicBezTo>
                  <a:pt x="676" y="736"/>
                  <a:pt x="676" y="736"/>
                  <a:pt x="676" y="737"/>
                </a:cubicBezTo>
                <a:cubicBezTo>
                  <a:pt x="676" y="737"/>
                  <a:pt x="676" y="738"/>
                  <a:pt x="676" y="739"/>
                </a:cubicBezTo>
                <a:cubicBezTo>
                  <a:pt x="676" y="739"/>
                  <a:pt x="676" y="739"/>
                  <a:pt x="676" y="740"/>
                </a:cubicBezTo>
                <a:cubicBezTo>
                  <a:pt x="676" y="740"/>
                  <a:pt x="677" y="740"/>
                  <a:pt x="677" y="740"/>
                </a:cubicBezTo>
                <a:cubicBezTo>
                  <a:pt x="677" y="741"/>
                  <a:pt x="677" y="741"/>
                  <a:pt x="677" y="742"/>
                </a:cubicBezTo>
                <a:cubicBezTo>
                  <a:pt x="677" y="742"/>
                  <a:pt x="677" y="742"/>
                  <a:pt x="677" y="742"/>
                </a:cubicBezTo>
                <a:cubicBezTo>
                  <a:pt x="677" y="742"/>
                  <a:pt x="677" y="742"/>
                  <a:pt x="677" y="743"/>
                </a:cubicBezTo>
                <a:cubicBezTo>
                  <a:pt x="677" y="743"/>
                  <a:pt x="677" y="744"/>
                  <a:pt x="678" y="744"/>
                </a:cubicBezTo>
                <a:cubicBezTo>
                  <a:pt x="678" y="745"/>
                  <a:pt x="678" y="745"/>
                  <a:pt x="678" y="745"/>
                </a:cubicBezTo>
                <a:cubicBezTo>
                  <a:pt x="678" y="745"/>
                  <a:pt x="678" y="746"/>
                  <a:pt x="678" y="746"/>
                </a:cubicBezTo>
                <a:cubicBezTo>
                  <a:pt x="678" y="746"/>
                  <a:pt x="679" y="747"/>
                  <a:pt x="679" y="747"/>
                </a:cubicBezTo>
                <a:cubicBezTo>
                  <a:pt x="679" y="748"/>
                  <a:pt x="679" y="748"/>
                  <a:pt x="679" y="748"/>
                </a:cubicBezTo>
                <a:cubicBezTo>
                  <a:pt x="680" y="749"/>
                  <a:pt x="680" y="749"/>
                  <a:pt x="680" y="749"/>
                </a:cubicBezTo>
                <a:cubicBezTo>
                  <a:pt x="512" y="910"/>
                  <a:pt x="512" y="910"/>
                  <a:pt x="512" y="910"/>
                </a:cubicBezTo>
                <a:cubicBezTo>
                  <a:pt x="512" y="910"/>
                  <a:pt x="512" y="910"/>
                  <a:pt x="511" y="910"/>
                </a:cubicBezTo>
                <a:cubicBezTo>
                  <a:pt x="511" y="910"/>
                  <a:pt x="510" y="909"/>
                  <a:pt x="510" y="909"/>
                </a:cubicBezTo>
                <a:cubicBezTo>
                  <a:pt x="510" y="909"/>
                  <a:pt x="510" y="909"/>
                  <a:pt x="510" y="909"/>
                </a:cubicBezTo>
                <a:cubicBezTo>
                  <a:pt x="509" y="909"/>
                  <a:pt x="509" y="909"/>
                  <a:pt x="509" y="909"/>
                </a:cubicBezTo>
                <a:cubicBezTo>
                  <a:pt x="509" y="908"/>
                  <a:pt x="508" y="908"/>
                  <a:pt x="508" y="908"/>
                </a:cubicBezTo>
                <a:cubicBezTo>
                  <a:pt x="508" y="908"/>
                  <a:pt x="508" y="908"/>
                  <a:pt x="507" y="908"/>
                </a:cubicBezTo>
                <a:cubicBezTo>
                  <a:pt x="507" y="908"/>
                  <a:pt x="506" y="908"/>
                  <a:pt x="506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5" y="907"/>
                  <a:pt x="505" y="907"/>
                  <a:pt x="505" y="907"/>
                </a:cubicBezTo>
                <a:cubicBezTo>
                  <a:pt x="504" y="907"/>
                  <a:pt x="504" y="907"/>
                  <a:pt x="504" y="907"/>
                </a:cubicBezTo>
                <a:cubicBezTo>
                  <a:pt x="504" y="907"/>
                  <a:pt x="503" y="907"/>
                  <a:pt x="503" y="907"/>
                </a:cubicBezTo>
                <a:cubicBezTo>
                  <a:pt x="503" y="907"/>
                  <a:pt x="503" y="907"/>
                  <a:pt x="503" y="907"/>
                </a:cubicBezTo>
                <a:cubicBezTo>
                  <a:pt x="502" y="906"/>
                  <a:pt x="502" y="906"/>
                  <a:pt x="502" y="906"/>
                </a:cubicBezTo>
                <a:cubicBezTo>
                  <a:pt x="502" y="906"/>
                  <a:pt x="501" y="906"/>
                  <a:pt x="501" y="906"/>
                </a:cubicBezTo>
                <a:cubicBezTo>
                  <a:pt x="501" y="906"/>
                  <a:pt x="500" y="906"/>
                  <a:pt x="500" y="906"/>
                </a:cubicBezTo>
                <a:cubicBezTo>
                  <a:pt x="499" y="906"/>
                  <a:pt x="499" y="906"/>
                  <a:pt x="499" y="906"/>
                </a:cubicBezTo>
                <a:cubicBezTo>
                  <a:pt x="498" y="906"/>
                  <a:pt x="498" y="906"/>
                  <a:pt x="497" y="906"/>
                </a:cubicBezTo>
                <a:cubicBezTo>
                  <a:pt x="497" y="906"/>
                  <a:pt x="497" y="906"/>
                  <a:pt x="497" y="906"/>
                </a:cubicBezTo>
                <a:cubicBezTo>
                  <a:pt x="497" y="906"/>
                  <a:pt x="496" y="906"/>
                  <a:pt x="496" y="906"/>
                </a:cubicBezTo>
                <a:cubicBezTo>
                  <a:pt x="496" y="906"/>
                  <a:pt x="496" y="906"/>
                  <a:pt x="495" y="906"/>
                </a:cubicBezTo>
                <a:cubicBezTo>
                  <a:pt x="495" y="906"/>
                  <a:pt x="495" y="906"/>
                  <a:pt x="494" y="906"/>
                </a:cubicBezTo>
                <a:cubicBezTo>
                  <a:pt x="494" y="906"/>
                  <a:pt x="493" y="906"/>
                  <a:pt x="493" y="906"/>
                </a:cubicBezTo>
                <a:cubicBezTo>
                  <a:pt x="492" y="906"/>
                  <a:pt x="492" y="906"/>
                  <a:pt x="492" y="906"/>
                </a:cubicBezTo>
                <a:cubicBezTo>
                  <a:pt x="492" y="906"/>
                  <a:pt x="491" y="906"/>
                  <a:pt x="491" y="906"/>
                </a:cubicBezTo>
                <a:cubicBezTo>
                  <a:pt x="491" y="907"/>
                  <a:pt x="490" y="907"/>
                  <a:pt x="490" y="907"/>
                </a:cubicBezTo>
                <a:cubicBezTo>
                  <a:pt x="490" y="907"/>
                  <a:pt x="490" y="907"/>
                  <a:pt x="489" y="907"/>
                </a:cubicBezTo>
                <a:cubicBezTo>
                  <a:pt x="489" y="907"/>
                  <a:pt x="489" y="907"/>
                  <a:pt x="489" y="907"/>
                </a:cubicBezTo>
                <a:cubicBezTo>
                  <a:pt x="488" y="907"/>
                  <a:pt x="487" y="907"/>
                  <a:pt x="487" y="908"/>
                </a:cubicBezTo>
                <a:cubicBezTo>
                  <a:pt x="487" y="908"/>
                  <a:pt x="486" y="908"/>
                  <a:pt x="486" y="908"/>
                </a:cubicBezTo>
                <a:cubicBezTo>
                  <a:pt x="486" y="908"/>
                  <a:pt x="486" y="908"/>
                  <a:pt x="486" y="908"/>
                </a:cubicBezTo>
                <a:cubicBezTo>
                  <a:pt x="485" y="908"/>
                  <a:pt x="485" y="908"/>
                  <a:pt x="484" y="909"/>
                </a:cubicBezTo>
                <a:cubicBezTo>
                  <a:pt x="484" y="909"/>
                  <a:pt x="483" y="909"/>
                  <a:pt x="483" y="909"/>
                </a:cubicBezTo>
                <a:cubicBezTo>
                  <a:pt x="482" y="909"/>
                  <a:pt x="482" y="910"/>
                  <a:pt x="482" y="910"/>
                </a:cubicBezTo>
                <a:cubicBezTo>
                  <a:pt x="481" y="910"/>
                  <a:pt x="481" y="910"/>
                  <a:pt x="481" y="910"/>
                </a:cubicBezTo>
                <a:cubicBezTo>
                  <a:pt x="481" y="911"/>
                  <a:pt x="481" y="911"/>
                  <a:pt x="480" y="911"/>
                </a:cubicBezTo>
                <a:cubicBezTo>
                  <a:pt x="480" y="911"/>
                  <a:pt x="480" y="911"/>
                  <a:pt x="480" y="911"/>
                </a:cubicBezTo>
                <a:cubicBezTo>
                  <a:pt x="480" y="911"/>
                  <a:pt x="480" y="911"/>
                  <a:pt x="479" y="911"/>
                </a:cubicBezTo>
                <a:cubicBezTo>
                  <a:pt x="479" y="912"/>
                  <a:pt x="479" y="912"/>
                  <a:pt x="479" y="912"/>
                </a:cubicBezTo>
                <a:cubicBezTo>
                  <a:pt x="478" y="912"/>
                  <a:pt x="478" y="912"/>
                  <a:pt x="478" y="912"/>
                </a:cubicBezTo>
                <a:cubicBezTo>
                  <a:pt x="478" y="913"/>
                  <a:pt x="477" y="913"/>
                  <a:pt x="477" y="913"/>
                </a:cubicBezTo>
                <a:cubicBezTo>
                  <a:pt x="477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6" y="914"/>
                  <a:pt x="476" y="914"/>
                  <a:pt x="476" y="914"/>
                </a:cubicBezTo>
                <a:cubicBezTo>
                  <a:pt x="475" y="915"/>
                  <a:pt x="475" y="915"/>
                  <a:pt x="475" y="915"/>
                </a:cubicBezTo>
                <a:cubicBezTo>
                  <a:pt x="475" y="915"/>
                  <a:pt x="475" y="916"/>
                  <a:pt x="474" y="916"/>
                </a:cubicBezTo>
                <a:cubicBezTo>
                  <a:pt x="474" y="916"/>
                  <a:pt x="474" y="916"/>
                  <a:pt x="474" y="916"/>
                </a:cubicBezTo>
                <a:cubicBezTo>
                  <a:pt x="474" y="917"/>
                  <a:pt x="473" y="917"/>
                  <a:pt x="473" y="918"/>
                </a:cubicBezTo>
                <a:cubicBezTo>
                  <a:pt x="473" y="918"/>
                  <a:pt x="472" y="918"/>
                  <a:pt x="472" y="918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2" y="919"/>
                  <a:pt x="472" y="919"/>
                </a:cubicBezTo>
                <a:cubicBezTo>
                  <a:pt x="472" y="919"/>
                  <a:pt x="471" y="920"/>
                  <a:pt x="471" y="920"/>
                </a:cubicBezTo>
                <a:cubicBezTo>
                  <a:pt x="471" y="920"/>
                  <a:pt x="471" y="920"/>
                  <a:pt x="471" y="920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5"/>
                </a:cubicBezTo>
                <a:cubicBezTo>
                  <a:pt x="248" y="855"/>
                  <a:pt x="248" y="855"/>
                  <a:pt x="248" y="854"/>
                </a:cubicBezTo>
                <a:cubicBezTo>
                  <a:pt x="248" y="854"/>
                  <a:pt x="248" y="853"/>
                  <a:pt x="248" y="853"/>
                </a:cubicBezTo>
                <a:cubicBezTo>
                  <a:pt x="248" y="852"/>
                  <a:pt x="247" y="852"/>
                  <a:pt x="247" y="851"/>
                </a:cubicBezTo>
                <a:cubicBezTo>
                  <a:pt x="247" y="851"/>
                  <a:pt x="247" y="850"/>
                  <a:pt x="247" y="850"/>
                </a:cubicBezTo>
                <a:cubicBezTo>
                  <a:pt x="247" y="850"/>
                  <a:pt x="247" y="850"/>
                  <a:pt x="247" y="850"/>
                </a:cubicBezTo>
                <a:cubicBezTo>
                  <a:pt x="247" y="849"/>
                  <a:pt x="247" y="849"/>
                  <a:pt x="247" y="848"/>
                </a:cubicBezTo>
                <a:cubicBezTo>
                  <a:pt x="247" y="848"/>
                  <a:pt x="247" y="848"/>
                  <a:pt x="247" y="848"/>
                </a:cubicBezTo>
                <a:cubicBezTo>
                  <a:pt x="247" y="848"/>
                  <a:pt x="247" y="847"/>
                  <a:pt x="247" y="847"/>
                </a:cubicBezTo>
                <a:cubicBezTo>
                  <a:pt x="246" y="846"/>
                  <a:pt x="246" y="846"/>
                  <a:pt x="246" y="845"/>
                </a:cubicBezTo>
                <a:cubicBezTo>
                  <a:pt x="246" y="845"/>
                  <a:pt x="246" y="845"/>
                  <a:pt x="246" y="845"/>
                </a:cubicBezTo>
                <a:cubicBezTo>
                  <a:pt x="246" y="844"/>
                  <a:pt x="246" y="844"/>
                  <a:pt x="246" y="844"/>
                </a:cubicBezTo>
                <a:cubicBezTo>
                  <a:pt x="245" y="844"/>
                  <a:pt x="245" y="843"/>
                  <a:pt x="245" y="843"/>
                </a:cubicBezTo>
                <a:cubicBezTo>
                  <a:pt x="245" y="842"/>
                  <a:pt x="245" y="842"/>
                  <a:pt x="244" y="841"/>
                </a:cubicBezTo>
                <a:cubicBezTo>
                  <a:pt x="244" y="841"/>
                  <a:pt x="244" y="841"/>
                  <a:pt x="244" y="840"/>
                </a:cubicBezTo>
                <a:cubicBezTo>
                  <a:pt x="244" y="840"/>
                  <a:pt x="243" y="840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9"/>
                  <a:pt x="243" y="839"/>
                  <a:pt x="243" y="839"/>
                </a:cubicBezTo>
                <a:cubicBezTo>
                  <a:pt x="243" y="838"/>
                  <a:pt x="242" y="838"/>
                  <a:pt x="242" y="838"/>
                </a:cubicBezTo>
                <a:cubicBezTo>
                  <a:pt x="242" y="837"/>
                  <a:pt x="242" y="837"/>
                  <a:pt x="241" y="836"/>
                </a:cubicBezTo>
                <a:cubicBezTo>
                  <a:pt x="241" y="836"/>
                  <a:pt x="241" y="836"/>
                  <a:pt x="240" y="835"/>
                </a:cubicBezTo>
                <a:cubicBezTo>
                  <a:pt x="240" y="835"/>
                  <a:pt x="240" y="835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9" y="834"/>
                </a:cubicBezTo>
                <a:cubicBezTo>
                  <a:pt x="239" y="834"/>
                  <a:pt x="239" y="834"/>
                  <a:pt x="238" y="833"/>
                </a:cubicBezTo>
                <a:cubicBezTo>
                  <a:pt x="238" y="833"/>
                  <a:pt x="238" y="833"/>
                  <a:pt x="237" y="832"/>
                </a:cubicBezTo>
                <a:cubicBezTo>
                  <a:pt x="237" y="832"/>
                  <a:pt x="236" y="832"/>
                  <a:pt x="236" y="831"/>
                </a:cubicBezTo>
                <a:cubicBezTo>
                  <a:pt x="236" y="831"/>
                  <a:pt x="235" y="831"/>
                  <a:pt x="235" y="831"/>
                </a:cubicBezTo>
                <a:cubicBezTo>
                  <a:pt x="235" y="831"/>
                  <a:pt x="235" y="831"/>
                  <a:pt x="235" y="831"/>
                </a:cubicBezTo>
                <a:cubicBezTo>
                  <a:pt x="235" y="830"/>
                  <a:pt x="235" y="830"/>
                  <a:pt x="235" y="830"/>
                </a:cubicBezTo>
                <a:cubicBezTo>
                  <a:pt x="234" y="830"/>
                  <a:pt x="234" y="830"/>
                  <a:pt x="234" y="830"/>
                </a:cubicBezTo>
                <a:cubicBezTo>
                  <a:pt x="233" y="829"/>
                  <a:pt x="233" y="829"/>
                  <a:pt x="233" y="829"/>
                </a:cubicBezTo>
                <a:cubicBezTo>
                  <a:pt x="232" y="829"/>
                  <a:pt x="232" y="829"/>
                  <a:pt x="231" y="828"/>
                </a:cubicBezTo>
                <a:cubicBezTo>
                  <a:pt x="231" y="828"/>
                  <a:pt x="230" y="828"/>
                  <a:pt x="230" y="828"/>
                </a:cubicBezTo>
                <a:cubicBezTo>
                  <a:pt x="230" y="828"/>
                  <a:pt x="230" y="828"/>
                  <a:pt x="229" y="827"/>
                </a:cubicBezTo>
                <a:cubicBezTo>
                  <a:pt x="229" y="827"/>
                  <a:pt x="229" y="827"/>
                  <a:pt x="229" y="827"/>
                </a:cubicBezTo>
                <a:cubicBezTo>
                  <a:pt x="228" y="827"/>
                  <a:pt x="227" y="827"/>
                  <a:pt x="227" y="827"/>
                </a:cubicBezTo>
                <a:cubicBezTo>
                  <a:pt x="227" y="826"/>
                  <a:pt x="226" y="826"/>
                  <a:pt x="226" y="826"/>
                </a:cubicBezTo>
                <a:cubicBezTo>
                  <a:pt x="226" y="826"/>
                  <a:pt x="226" y="826"/>
                  <a:pt x="226" y="826"/>
                </a:cubicBezTo>
                <a:cubicBezTo>
                  <a:pt x="225" y="826"/>
                  <a:pt x="225" y="826"/>
                  <a:pt x="224" y="826"/>
                </a:cubicBezTo>
                <a:cubicBezTo>
                  <a:pt x="224" y="826"/>
                  <a:pt x="224" y="826"/>
                  <a:pt x="224" y="826"/>
                </a:cubicBezTo>
                <a:cubicBezTo>
                  <a:pt x="223" y="826"/>
                  <a:pt x="223" y="826"/>
                  <a:pt x="223" y="826"/>
                </a:cubicBezTo>
                <a:cubicBezTo>
                  <a:pt x="222" y="825"/>
                  <a:pt x="222" y="825"/>
                  <a:pt x="221" y="825"/>
                </a:cubicBezTo>
                <a:cubicBezTo>
                  <a:pt x="221" y="825"/>
                  <a:pt x="220" y="825"/>
                  <a:pt x="220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219" y="825"/>
                  <a:pt x="219" y="825"/>
                  <a:pt x="219" y="825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3" y="599"/>
                  <a:pt x="163" y="599"/>
                  <a:pt x="163" y="599"/>
                </a:cubicBezTo>
                <a:cubicBezTo>
                  <a:pt x="164" y="599"/>
                  <a:pt x="164" y="599"/>
                  <a:pt x="164" y="599"/>
                </a:cubicBezTo>
                <a:cubicBezTo>
                  <a:pt x="164" y="598"/>
                  <a:pt x="164" y="598"/>
                  <a:pt x="165" y="598"/>
                </a:cubicBezTo>
                <a:cubicBezTo>
                  <a:pt x="165" y="598"/>
                  <a:pt x="165" y="598"/>
                  <a:pt x="165" y="598"/>
                </a:cubicBezTo>
                <a:cubicBezTo>
                  <a:pt x="165" y="598"/>
                  <a:pt x="165" y="598"/>
                  <a:pt x="166" y="598"/>
                </a:cubicBezTo>
                <a:cubicBezTo>
                  <a:pt x="166" y="597"/>
                  <a:pt x="167" y="597"/>
                  <a:pt x="167" y="597"/>
                </a:cubicBezTo>
                <a:cubicBezTo>
                  <a:pt x="167" y="596"/>
                  <a:pt x="168" y="596"/>
                  <a:pt x="168" y="596"/>
                </a:cubicBezTo>
                <a:cubicBezTo>
                  <a:pt x="168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5"/>
                  <a:pt x="169" y="595"/>
                  <a:pt x="169" y="595"/>
                </a:cubicBezTo>
                <a:cubicBezTo>
                  <a:pt x="169" y="594"/>
                  <a:pt x="170" y="594"/>
                  <a:pt x="170" y="594"/>
                </a:cubicBezTo>
                <a:cubicBezTo>
                  <a:pt x="170" y="593"/>
                  <a:pt x="171" y="593"/>
                  <a:pt x="171" y="593"/>
                </a:cubicBezTo>
                <a:cubicBezTo>
                  <a:pt x="171" y="592"/>
                  <a:pt x="172" y="592"/>
                  <a:pt x="172" y="591"/>
                </a:cubicBezTo>
                <a:cubicBezTo>
                  <a:pt x="172" y="591"/>
                  <a:pt x="172" y="591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90"/>
                  <a:pt x="173" y="590"/>
                </a:cubicBezTo>
                <a:cubicBezTo>
                  <a:pt x="173" y="590"/>
                  <a:pt x="173" y="589"/>
                  <a:pt x="174" y="589"/>
                </a:cubicBezTo>
                <a:cubicBezTo>
                  <a:pt x="174" y="589"/>
                  <a:pt x="174" y="588"/>
                  <a:pt x="174" y="588"/>
                </a:cubicBezTo>
                <a:cubicBezTo>
                  <a:pt x="175" y="588"/>
                  <a:pt x="175" y="587"/>
                  <a:pt x="175" y="587"/>
                </a:cubicBezTo>
                <a:cubicBezTo>
                  <a:pt x="175" y="586"/>
                  <a:pt x="175" y="586"/>
                  <a:pt x="176" y="585"/>
                </a:cubicBezTo>
                <a:cubicBezTo>
                  <a:pt x="176" y="585"/>
                  <a:pt x="176" y="585"/>
                  <a:pt x="176" y="585"/>
                </a:cubicBezTo>
                <a:cubicBezTo>
                  <a:pt x="176" y="584"/>
                  <a:pt x="176" y="584"/>
                  <a:pt x="176" y="584"/>
                </a:cubicBezTo>
                <a:cubicBezTo>
                  <a:pt x="176" y="583"/>
                  <a:pt x="177" y="583"/>
                  <a:pt x="177" y="582"/>
                </a:cubicBezTo>
                <a:cubicBezTo>
                  <a:pt x="177" y="582"/>
                  <a:pt x="177" y="582"/>
                  <a:pt x="177" y="581"/>
                </a:cubicBezTo>
                <a:cubicBezTo>
                  <a:pt x="177" y="581"/>
                  <a:pt x="177" y="581"/>
                  <a:pt x="177" y="581"/>
                </a:cubicBezTo>
                <a:cubicBezTo>
                  <a:pt x="177" y="581"/>
                  <a:pt x="177" y="580"/>
                  <a:pt x="177" y="580"/>
                </a:cubicBezTo>
                <a:cubicBezTo>
                  <a:pt x="178" y="580"/>
                  <a:pt x="178" y="579"/>
                  <a:pt x="178" y="579"/>
                </a:cubicBezTo>
                <a:cubicBezTo>
                  <a:pt x="178" y="579"/>
                  <a:pt x="178" y="579"/>
                  <a:pt x="178" y="578"/>
                </a:cubicBezTo>
                <a:cubicBezTo>
                  <a:pt x="178" y="578"/>
                  <a:pt x="178" y="577"/>
                  <a:pt x="178" y="577"/>
                </a:cubicBezTo>
                <a:cubicBezTo>
                  <a:pt x="178" y="576"/>
                  <a:pt x="178" y="576"/>
                  <a:pt x="178" y="575"/>
                </a:cubicBezTo>
                <a:cubicBezTo>
                  <a:pt x="178" y="575"/>
                  <a:pt x="178" y="574"/>
                  <a:pt x="178" y="574"/>
                </a:cubicBezTo>
                <a:cubicBezTo>
                  <a:pt x="178" y="574"/>
                  <a:pt x="178" y="574"/>
                  <a:pt x="178" y="574"/>
                </a:cubicBezTo>
                <a:cubicBezTo>
                  <a:pt x="178" y="573"/>
                  <a:pt x="178" y="573"/>
                  <a:pt x="178" y="572"/>
                </a:cubicBezTo>
                <a:cubicBezTo>
                  <a:pt x="178" y="572"/>
                  <a:pt x="178" y="571"/>
                  <a:pt x="178" y="571"/>
                </a:cubicBezTo>
                <a:cubicBezTo>
                  <a:pt x="178" y="570"/>
                  <a:pt x="178" y="570"/>
                  <a:pt x="178" y="569"/>
                </a:cubicBezTo>
                <a:cubicBezTo>
                  <a:pt x="178" y="569"/>
                  <a:pt x="178" y="569"/>
                  <a:pt x="178" y="568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7"/>
                  <a:pt x="178" y="567"/>
                  <a:pt x="177" y="566"/>
                </a:cubicBezTo>
                <a:cubicBezTo>
                  <a:pt x="177" y="566"/>
                  <a:pt x="177" y="566"/>
                  <a:pt x="177" y="566"/>
                </a:cubicBezTo>
                <a:cubicBezTo>
                  <a:pt x="177" y="566"/>
                  <a:pt x="177" y="566"/>
                  <a:pt x="177" y="565"/>
                </a:cubicBezTo>
                <a:cubicBezTo>
                  <a:pt x="177" y="565"/>
                  <a:pt x="177" y="564"/>
                  <a:pt x="177" y="564"/>
                </a:cubicBezTo>
                <a:cubicBezTo>
                  <a:pt x="177" y="563"/>
                  <a:pt x="176" y="563"/>
                  <a:pt x="176" y="563"/>
                </a:cubicBezTo>
                <a:cubicBezTo>
                  <a:pt x="176" y="563"/>
                  <a:pt x="176" y="562"/>
                  <a:pt x="176" y="562"/>
                </a:cubicBezTo>
                <a:cubicBezTo>
                  <a:pt x="176" y="562"/>
                  <a:pt x="176" y="561"/>
                  <a:pt x="176" y="561"/>
                </a:cubicBezTo>
                <a:cubicBezTo>
                  <a:pt x="175" y="560"/>
                  <a:pt x="175" y="560"/>
                  <a:pt x="175" y="559"/>
                </a:cubicBezTo>
                <a:cubicBezTo>
                  <a:pt x="175" y="559"/>
                  <a:pt x="175" y="559"/>
                  <a:pt x="175" y="559"/>
                </a:cubicBezTo>
                <a:cubicBezTo>
                  <a:pt x="342" y="398"/>
                  <a:pt x="342" y="398"/>
                  <a:pt x="342" y="398"/>
                </a:cubicBezTo>
                <a:cubicBezTo>
                  <a:pt x="343" y="398"/>
                  <a:pt x="345" y="399"/>
                  <a:pt x="346" y="399"/>
                </a:cubicBezTo>
                <a:cubicBezTo>
                  <a:pt x="346" y="400"/>
                  <a:pt x="346" y="400"/>
                  <a:pt x="346" y="400"/>
                </a:cubicBezTo>
                <a:cubicBezTo>
                  <a:pt x="348" y="400"/>
                  <a:pt x="349" y="401"/>
                  <a:pt x="351" y="401"/>
                </a:cubicBezTo>
                <a:cubicBezTo>
                  <a:pt x="351" y="401"/>
                  <a:pt x="352" y="401"/>
                  <a:pt x="352" y="401"/>
                </a:cubicBezTo>
                <a:cubicBezTo>
                  <a:pt x="353" y="402"/>
                  <a:pt x="355" y="402"/>
                  <a:pt x="357" y="402"/>
                </a:cubicBezTo>
                <a:cubicBezTo>
                  <a:pt x="357" y="402"/>
                  <a:pt x="357" y="402"/>
                  <a:pt x="357" y="402"/>
                </a:cubicBezTo>
                <a:cubicBezTo>
                  <a:pt x="359" y="402"/>
                  <a:pt x="361" y="402"/>
                  <a:pt x="363" y="402"/>
                </a:cubicBezTo>
                <a:cubicBezTo>
                  <a:pt x="363" y="402"/>
                  <a:pt x="363" y="402"/>
                  <a:pt x="363" y="401"/>
                </a:cubicBezTo>
                <a:cubicBezTo>
                  <a:pt x="364" y="401"/>
                  <a:pt x="364" y="401"/>
                  <a:pt x="365" y="401"/>
                </a:cubicBezTo>
                <a:cubicBezTo>
                  <a:pt x="366" y="401"/>
                  <a:pt x="367" y="401"/>
                  <a:pt x="368" y="400"/>
                </a:cubicBezTo>
                <a:cubicBezTo>
                  <a:pt x="368" y="400"/>
                  <a:pt x="369" y="400"/>
                  <a:pt x="369" y="400"/>
                </a:cubicBezTo>
                <a:cubicBezTo>
                  <a:pt x="370" y="399"/>
                  <a:pt x="372" y="398"/>
                  <a:pt x="373" y="397"/>
                </a:cubicBezTo>
                <a:cubicBezTo>
                  <a:pt x="374" y="397"/>
                  <a:pt x="374" y="397"/>
                  <a:pt x="374" y="397"/>
                </a:cubicBezTo>
                <a:cubicBezTo>
                  <a:pt x="375" y="396"/>
                  <a:pt x="377" y="395"/>
                  <a:pt x="378" y="394"/>
                </a:cubicBezTo>
                <a:cubicBezTo>
                  <a:pt x="378" y="394"/>
                  <a:pt x="378" y="394"/>
                  <a:pt x="378" y="394"/>
                </a:cubicBezTo>
                <a:cubicBezTo>
                  <a:pt x="378" y="394"/>
                  <a:pt x="379" y="394"/>
                  <a:pt x="379" y="393"/>
                </a:cubicBezTo>
                <a:cubicBezTo>
                  <a:pt x="380" y="392"/>
                  <a:pt x="381" y="391"/>
                  <a:pt x="382" y="389"/>
                </a:cubicBezTo>
                <a:cubicBezTo>
                  <a:pt x="382" y="389"/>
                  <a:pt x="382" y="389"/>
                  <a:pt x="383" y="389"/>
                </a:cubicBezTo>
                <a:cubicBezTo>
                  <a:pt x="383" y="387"/>
                  <a:pt x="384" y="386"/>
                  <a:pt x="385" y="384"/>
                </a:cubicBezTo>
                <a:cubicBezTo>
                  <a:pt x="385" y="384"/>
                  <a:pt x="385" y="384"/>
                  <a:pt x="385" y="384"/>
                </a:cubicBezTo>
                <a:cubicBezTo>
                  <a:pt x="386" y="382"/>
                  <a:pt x="386" y="380"/>
                  <a:pt x="387" y="379"/>
                </a:cubicBezTo>
                <a:cubicBezTo>
                  <a:pt x="387" y="379"/>
                  <a:pt x="387" y="378"/>
                  <a:pt x="387" y="378"/>
                </a:cubicBezTo>
                <a:cubicBezTo>
                  <a:pt x="387" y="377"/>
                  <a:pt x="387" y="375"/>
                  <a:pt x="388" y="374"/>
                </a:cubicBezTo>
                <a:cubicBezTo>
                  <a:pt x="388" y="374"/>
                  <a:pt x="388" y="373"/>
                  <a:pt x="388" y="373"/>
                </a:cubicBezTo>
                <a:cubicBezTo>
                  <a:pt x="388" y="373"/>
                  <a:pt x="388" y="373"/>
                  <a:pt x="388" y="372"/>
                </a:cubicBezTo>
                <a:cubicBezTo>
                  <a:pt x="388" y="371"/>
                  <a:pt x="387" y="369"/>
                  <a:pt x="387" y="367"/>
                </a:cubicBezTo>
                <a:cubicBezTo>
                  <a:pt x="387" y="367"/>
                  <a:pt x="387" y="367"/>
                  <a:pt x="387" y="367"/>
                </a:cubicBezTo>
                <a:cubicBezTo>
                  <a:pt x="387" y="366"/>
                  <a:pt x="387" y="366"/>
                  <a:pt x="387" y="365"/>
                </a:cubicBezTo>
                <a:cubicBezTo>
                  <a:pt x="386" y="364"/>
                  <a:pt x="386" y="363"/>
                  <a:pt x="386" y="362"/>
                </a:cubicBezTo>
                <a:cubicBezTo>
                  <a:pt x="386" y="361"/>
                  <a:pt x="386" y="361"/>
                  <a:pt x="385" y="361"/>
                </a:cubicBezTo>
                <a:cubicBezTo>
                  <a:pt x="385" y="360"/>
                  <a:pt x="385" y="360"/>
                  <a:pt x="385" y="359"/>
                </a:cubicBezTo>
                <a:cubicBezTo>
                  <a:pt x="384" y="358"/>
                  <a:pt x="384" y="357"/>
                  <a:pt x="383" y="356"/>
                </a:cubicBezTo>
                <a:cubicBezTo>
                  <a:pt x="383" y="356"/>
                  <a:pt x="383" y="356"/>
                  <a:pt x="383" y="356"/>
                </a:cubicBezTo>
                <a:cubicBezTo>
                  <a:pt x="382" y="355"/>
                  <a:pt x="382" y="355"/>
                  <a:pt x="382" y="354"/>
                </a:cubicBezTo>
                <a:cubicBezTo>
                  <a:pt x="381" y="353"/>
                  <a:pt x="380" y="352"/>
                  <a:pt x="379" y="352"/>
                </a:cubicBezTo>
                <a:cubicBezTo>
                  <a:pt x="379" y="352"/>
                  <a:pt x="379" y="352"/>
                  <a:pt x="379" y="351"/>
                </a:cubicBezTo>
                <a:cubicBezTo>
                  <a:pt x="379" y="351"/>
                  <a:pt x="379" y="351"/>
                  <a:pt x="379" y="351"/>
                </a:cubicBezTo>
                <a:cubicBezTo>
                  <a:pt x="379" y="351"/>
                  <a:pt x="378" y="350"/>
                  <a:pt x="378" y="350"/>
                </a:cubicBezTo>
                <a:cubicBezTo>
                  <a:pt x="377" y="349"/>
                  <a:pt x="376" y="348"/>
                  <a:pt x="375" y="348"/>
                </a:cubicBezTo>
                <a:cubicBezTo>
                  <a:pt x="375" y="348"/>
                  <a:pt x="374" y="347"/>
                  <a:pt x="374" y="347"/>
                </a:cubicBezTo>
                <a:cubicBezTo>
                  <a:pt x="373" y="346"/>
                  <a:pt x="371" y="346"/>
                  <a:pt x="370" y="345"/>
                </a:cubicBezTo>
                <a:cubicBezTo>
                  <a:pt x="370" y="345"/>
                  <a:pt x="369" y="345"/>
                  <a:pt x="369" y="345"/>
                </a:cubicBezTo>
                <a:cubicBezTo>
                  <a:pt x="368" y="344"/>
                  <a:pt x="366" y="343"/>
                  <a:pt x="364" y="343"/>
                </a:cubicBezTo>
                <a:cubicBezTo>
                  <a:pt x="364" y="343"/>
                  <a:pt x="364" y="343"/>
                  <a:pt x="364" y="343"/>
                </a:cubicBezTo>
                <a:cubicBezTo>
                  <a:pt x="362" y="343"/>
                  <a:pt x="360" y="342"/>
                  <a:pt x="359" y="342"/>
                </a:cubicBezTo>
                <a:cubicBezTo>
                  <a:pt x="359" y="342"/>
                  <a:pt x="359" y="342"/>
                  <a:pt x="359" y="342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3" y="116"/>
                  <a:pt x="303" y="116"/>
                </a:cubicBezTo>
                <a:cubicBezTo>
                  <a:pt x="303" y="116"/>
                  <a:pt x="304" y="116"/>
                  <a:pt x="304" y="116"/>
                </a:cubicBezTo>
                <a:cubicBezTo>
                  <a:pt x="304" y="116"/>
                  <a:pt x="304" y="116"/>
                  <a:pt x="304" y="115"/>
                </a:cubicBezTo>
                <a:cubicBezTo>
                  <a:pt x="304" y="115"/>
                  <a:pt x="305" y="115"/>
                  <a:pt x="305" y="115"/>
                </a:cubicBezTo>
                <a:cubicBezTo>
                  <a:pt x="305" y="115"/>
                  <a:pt x="305" y="115"/>
                  <a:pt x="306" y="115"/>
                </a:cubicBezTo>
                <a:cubicBezTo>
                  <a:pt x="306" y="114"/>
                  <a:pt x="306" y="114"/>
                  <a:pt x="307" y="114"/>
                </a:cubicBezTo>
                <a:cubicBezTo>
                  <a:pt x="307" y="113"/>
                  <a:pt x="308" y="113"/>
                  <a:pt x="308" y="113"/>
                </a:cubicBezTo>
                <a:cubicBezTo>
                  <a:pt x="308" y="113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1"/>
                  <a:pt x="310" y="111"/>
                  <a:pt x="310" y="111"/>
                </a:cubicBezTo>
                <a:cubicBezTo>
                  <a:pt x="310" y="110"/>
                  <a:pt x="311" y="110"/>
                  <a:pt x="311" y="110"/>
                </a:cubicBezTo>
                <a:cubicBezTo>
                  <a:pt x="311" y="109"/>
                  <a:pt x="312" y="109"/>
                  <a:pt x="312" y="109"/>
                </a:cubicBezTo>
                <a:cubicBezTo>
                  <a:pt x="312" y="108"/>
                  <a:pt x="312" y="108"/>
                  <a:pt x="313" y="108"/>
                </a:cubicBezTo>
                <a:cubicBezTo>
                  <a:pt x="313" y="108"/>
                  <a:pt x="313" y="108"/>
                  <a:pt x="313" y="107"/>
                </a:cubicBezTo>
                <a:cubicBezTo>
                  <a:pt x="313" y="107"/>
                  <a:pt x="313" y="107"/>
                  <a:pt x="313" y="107"/>
                </a:cubicBezTo>
                <a:cubicBezTo>
                  <a:pt x="313" y="107"/>
                  <a:pt x="313" y="106"/>
                  <a:pt x="314" y="106"/>
                </a:cubicBezTo>
                <a:cubicBezTo>
                  <a:pt x="314" y="106"/>
                  <a:pt x="314" y="106"/>
                  <a:pt x="314" y="105"/>
                </a:cubicBezTo>
                <a:cubicBezTo>
                  <a:pt x="314" y="105"/>
                  <a:pt x="315" y="104"/>
                  <a:pt x="315" y="104"/>
                </a:cubicBezTo>
                <a:cubicBezTo>
                  <a:pt x="315" y="103"/>
                  <a:pt x="315" y="103"/>
                  <a:pt x="316" y="102"/>
                </a:cubicBezTo>
                <a:cubicBezTo>
                  <a:pt x="316" y="102"/>
                  <a:pt x="316" y="102"/>
                  <a:pt x="316" y="102"/>
                </a:cubicBezTo>
                <a:cubicBezTo>
                  <a:pt x="316" y="102"/>
                  <a:pt x="316" y="101"/>
                  <a:pt x="316" y="101"/>
                </a:cubicBezTo>
                <a:cubicBezTo>
                  <a:pt x="316" y="101"/>
                  <a:pt x="317" y="100"/>
                  <a:pt x="317" y="99"/>
                </a:cubicBezTo>
                <a:cubicBezTo>
                  <a:pt x="317" y="99"/>
                  <a:pt x="317" y="99"/>
                  <a:pt x="317" y="99"/>
                </a:cubicBezTo>
                <a:cubicBezTo>
                  <a:pt x="317" y="99"/>
                  <a:pt x="317" y="98"/>
                  <a:pt x="317" y="98"/>
                </a:cubicBezTo>
                <a:cubicBezTo>
                  <a:pt x="317" y="98"/>
                  <a:pt x="317" y="97"/>
                  <a:pt x="317" y="97"/>
                </a:cubicBezTo>
                <a:cubicBezTo>
                  <a:pt x="317" y="97"/>
                  <a:pt x="317" y="97"/>
                  <a:pt x="318" y="96"/>
                </a:cubicBezTo>
                <a:cubicBezTo>
                  <a:pt x="318" y="96"/>
                  <a:pt x="318" y="96"/>
                  <a:pt x="318" y="95"/>
                </a:cubicBezTo>
                <a:cubicBezTo>
                  <a:pt x="318" y="95"/>
                  <a:pt x="318" y="94"/>
                  <a:pt x="318" y="94"/>
                </a:cubicBezTo>
                <a:cubicBezTo>
                  <a:pt x="318" y="93"/>
                  <a:pt x="318" y="93"/>
                  <a:pt x="318" y="92"/>
                </a:cubicBezTo>
                <a:cubicBezTo>
                  <a:pt x="318" y="92"/>
                  <a:pt x="318" y="92"/>
                  <a:pt x="318" y="91"/>
                </a:cubicBezTo>
                <a:cubicBezTo>
                  <a:pt x="318" y="91"/>
                  <a:pt x="318" y="91"/>
                  <a:pt x="318" y="91"/>
                </a:cubicBezTo>
                <a:cubicBezTo>
                  <a:pt x="318" y="90"/>
                  <a:pt x="318" y="90"/>
                  <a:pt x="318" y="89"/>
                </a:cubicBezTo>
                <a:cubicBezTo>
                  <a:pt x="318" y="89"/>
                  <a:pt x="318" y="89"/>
                  <a:pt x="318" y="88"/>
                </a:cubicBezTo>
                <a:cubicBezTo>
                  <a:pt x="318" y="88"/>
                  <a:pt x="318" y="87"/>
                  <a:pt x="318" y="86"/>
                </a:cubicBezTo>
                <a:cubicBezTo>
                  <a:pt x="318" y="86"/>
                  <a:pt x="318" y="86"/>
                  <a:pt x="318" y="86"/>
                </a:cubicBezTo>
                <a:cubicBezTo>
                  <a:pt x="318" y="85"/>
                  <a:pt x="318" y="85"/>
                  <a:pt x="318" y="85"/>
                </a:cubicBezTo>
                <a:cubicBezTo>
                  <a:pt x="318" y="84"/>
                  <a:pt x="317" y="84"/>
                  <a:pt x="317" y="84"/>
                </a:cubicBezTo>
                <a:cubicBezTo>
                  <a:pt x="317" y="83"/>
                  <a:pt x="317" y="83"/>
                  <a:pt x="317" y="83"/>
                </a:cubicBezTo>
                <a:cubicBezTo>
                  <a:pt x="317" y="83"/>
                  <a:pt x="317" y="83"/>
                  <a:pt x="317" y="82"/>
                </a:cubicBezTo>
                <a:cubicBezTo>
                  <a:pt x="317" y="82"/>
                  <a:pt x="317" y="81"/>
                  <a:pt x="317" y="81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16" y="80"/>
                  <a:pt x="316" y="80"/>
                  <a:pt x="316" y="79"/>
                </a:cubicBezTo>
                <a:cubicBezTo>
                  <a:pt x="316" y="79"/>
                  <a:pt x="316" y="78"/>
                  <a:pt x="315" y="78"/>
                </a:cubicBezTo>
                <a:cubicBezTo>
                  <a:pt x="315" y="78"/>
                  <a:pt x="315" y="77"/>
                  <a:pt x="315" y="77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93" y="0"/>
                  <a:pt x="393" y="0"/>
                  <a:pt x="393" y="0"/>
                </a:cubicBezTo>
                <a:cubicBezTo>
                  <a:pt x="371" y="0"/>
                  <a:pt x="371" y="0"/>
                  <a:pt x="371" y="0"/>
                </a:cubicBezTo>
                <a:cubicBezTo>
                  <a:pt x="304" y="65"/>
                  <a:pt x="304" y="65"/>
                  <a:pt x="304" y="65"/>
                </a:cubicBezTo>
                <a:cubicBezTo>
                  <a:pt x="303" y="65"/>
                  <a:pt x="303" y="65"/>
                  <a:pt x="303" y="64"/>
                </a:cubicBezTo>
                <a:cubicBezTo>
                  <a:pt x="303" y="64"/>
                  <a:pt x="302" y="64"/>
                  <a:pt x="302" y="64"/>
                </a:cubicBezTo>
                <a:cubicBezTo>
                  <a:pt x="301" y="63"/>
                  <a:pt x="301" y="63"/>
                  <a:pt x="300" y="63"/>
                </a:cubicBezTo>
                <a:cubicBezTo>
                  <a:pt x="300" y="63"/>
                  <a:pt x="300" y="63"/>
                  <a:pt x="300" y="63"/>
                </a:cubicBezTo>
                <a:cubicBezTo>
                  <a:pt x="300" y="63"/>
                  <a:pt x="299" y="63"/>
                  <a:pt x="299" y="62"/>
                </a:cubicBezTo>
                <a:cubicBezTo>
                  <a:pt x="298" y="62"/>
                  <a:pt x="298" y="62"/>
                  <a:pt x="297" y="62"/>
                </a:cubicBezTo>
                <a:cubicBezTo>
                  <a:pt x="297" y="62"/>
                  <a:pt x="297" y="62"/>
                  <a:pt x="297" y="62"/>
                </a:cubicBezTo>
                <a:cubicBezTo>
                  <a:pt x="296" y="62"/>
                  <a:pt x="296" y="62"/>
                  <a:pt x="296" y="62"/>
                </a:cubicBezTo>
                <a:cubicBezTo>
                  <a:pt x="296" y="61"/>
                  <a:pt x="295" y="61"/>
                  <a:pt x="295" y="61"/>
                </a:cubicBezTo>
                <a:cubicBezTo>
                  <a:pt x="295" y="61"/>
                  <a:pt x="294" y="61"/>
                  <a:pt x="294" y="61"/>
                </a:cubicBezTo>
                <a:cubicBezTo>
                  <a:pt x="294" y="61"/>
                  <a:pt x="294" y="61"/>
                  <a:pt x="293" y="61"/>
                </a:cubicBezTo>
                <a:cubicBezTo>
                  <a:pt x="293" y="61"/>
                  <a:pt x="292" y="61"/>
                  <a:pt x="292" y="61"/>
                </a:cubicBezTo>
                <a:cubicBezTo>
                  <a:pt x="291" y="61"/>
                  <a:pt x="291" y="61"/>
                  <a:pt x="290" y="61"/>
                </a:cubicBezTo>
                <a:cubicBezTo>
                  <a:pt x="290" y="61"/>
                  <a:pt x="290" y="61"/>
                  <a:pt x="289" y="60"/>
                </a:cubicBezTo>
                <a:cubicBezTo>
                  <a:pt x="289" y="60"/>
                  <a:pt x="289" y="60"/>
                  <a:pt x="289" y="60"/>
                </a:cubicBezTo>
                <a:cubicBezTo>
                  <a:pt x="288" y="60"/>
                  <a:pt x="288" y="60"/>
                  <a:pt x="287" y="60"/>
                </a:cubicBezTo>
                <a:cubicBezTo>
                  <a:pt x="287" y="60"/>
                  <a:pt x="287" y="61"/>
                  <a:pt x="286" y="61"/>
                </a:cubicBezTo>
                <a:cubicBezTo>
                  <a:pt x="286" y="61"/>
                  <a:pt x="285" y="61"/>
                  <a:pt x="284" y="61"/>
                </a:cubicBezTo>
                <a:cubicBezTo>
                  <a:pt x="284" y="61"/>
                  <a:pt x="284" y="61"/>
                  <a:pt x="283" y="61"/>
                </a:cubicBezTo>
                <a:cubicBezTo>
                  <a:pt x="283" y="61"/>
                  <a:pt x="283" y="61"/>
                  <a:pt x="283" y="61"/>
                </a:cubicBezTo>
                <a:cubicBezTo>
                  <a:pt x="282" y="61"/>
                  <a:pt x="282" y="61"/>
                  <a:pt x="281" y="61"/>
                </a:cubicBezTo>
                <a:cubicBezTo>
                  <a:pt x="281" y="61"/>
                  <a:pt x="281" y="61"/>
                  <a:pt x="281" y="61"/>
                </a:cubicBezTo>
                <a:cubicBezTo>
                  <a:pt x="281" y="61"/>
                  <a:pt x="281" y="61"/>
                  <a:pt x="280" y="62"/>
                </a:cubicBezTo>
                <a:cubicBezTo>
                  <a:pt x="280" y="62"/>
                  <a:pt x="279" y="62"/>
                  <a:pt x="279" y="62"/>
                </a:cubicBezTo>
                <a:cubicBezTo>
                  <a:pt x="278" y="62"/>
                  <a:pt x="278" y="62"/>
                  <a:pt x="278" y="62"/>
                </a:cubicBezTo>
                <a:cubicBezTo>
                  <a:pt x="278" y="62"/>
                  <a:pt x="277" y="63"/>
                  <a:pt x="277" y="63"/>
                </a:cubicBezTo>
                <a:cubicBezTo>
                  <a:pt x="277" y="63"/>
                  <a:pt x="276" y="63"/>
                  <a:pt x="276" y="63"/>
                </a:cubicBezTo>
                <a:cubicBezTo>
                  <a:pt x="276" y="63"/>
                  <a:pt x="275" y="64"/>
                  <a:pt x="275" y="64"/>
                </a:cubicBezTo>
                <a:cubicBezTo>
                  <a:pt x="274" y="64"/>
                  <a:pt x="274" y="64"/>
                  <a:pt x="273" y="64"/>
                </a:cubicBezTo>
                <a:cubicBezTo>
                  <a:pt x="273" y="65"/>
                  <a:pt x="273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5"/>
                  <a:pt x="272" y="65"/>
                  <a:pt x="272" y="65"/>
                </a:cubicBezTo>
                <a:cubicBezTo>
                  <a:pt x="272" y="66"/>
                  <a:pt x="271" y="66"/>
                  <a:pt x="271" y="66"/>
                </a:cubicBezTo>
                <a:cubicBezTo>
                  <a:pt x="271" y="66"/>
                  <a:pt x="270" y="67"/>
                  <a:pt x="270" y="67"/>
                </a:cubicBezTo>
                <a:cubicBezTo>
                  <a:pt x="269" y="67"/>
                  <a:pt x="269" y="68"/>
                  <a:pt x="269" y="68"/>
                </a:cubicBezTo>
                <a:cubicBezTo>
                  <a:pt x="268" y="68"/>
                  <a:pt x="268" y="68"/>
                  <a:pt x="268" y="69"/>
                </a:cubicBezTo>
                <a:cubicBezTo>
                  <a:pt x="268" y="69"/>
                  <a:pt x="268" y="69"/>
                  <a:pt x="268" y="69"/>
                </a:cubicBezTo>
                <a:cubicBezTo>
                  <a:pt x="268" y="69"/>
                  <a:pt x="268" y="69"/>
                  <a:pt x="267" y="69"/>
                </a:cubicBezTo>
                <a:cubicBezTo>
                  <a:pt x="267" y="69"/>
                  <a:pt x="267" y="70"/>
                  <a:pt x="267" y="70"/>
                </a:cubicBezTo>
                <a:cubicBezTo>
                  <a:pt x="266" y="70"/>
                  <a:pt x="266" y="70"/>
                  <a:pt x="266" y="71"/>
                </a:cubicBezTo>
                <a:cubicBezTo>
                  <a:pt x="265" y="71"/>
                  <a:pt x="265" y="72"/>
                  <a:pt x="265" y="72"/>
                </a:cubicBezTo>
                <a:cubicBezTo>
                  <a:pt x="264" y="72"/>
                  <a:pt x="264" y="73"/>
                  <a:pt x="264" y="73"/>
                </a:cubicBezTo>
                <a:cubicBezTo>
                  <a:pt x="264" y="73"/>
                  <a:pt x="264" y="73"/>
                  <a:pt x="264" y="73"/>
                </a:cubicBezTo>
                <a:cubicBezTo>
                  <a:pt x="264" y="73"/>
                  <a:pt x="264" y="73"/>
                  <a:pt x="264" y="74"/>
                </a:cubicBezTo>
                <a:cubicBezTo>
                  <a:pt x="263" y="74"/>
                  <a:pt x="263" y="74"/>
                  <a:pt x="263" y="74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8"/>
                  <a:pt x="39" y="6"/>
                  <a:pt x="39" y="5"/>
                </a:cubicBezTo>
                <a:cubicBezTo>
                  <a:pt x="39" y="5"/>
                  <a:pt x="39" y="4"/>
                  <a:pt x="39" y="4"/>
                </a:cubicBezTo>
                <a:cubicBezTo>
                  <a:pt x="39" y="3"/>
                  <a:pt x="38" y="2"/>
                  <a:pt x="3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8"/>
                  <a:pt x="1" y="38"/>
                  <a:pt x="1" y="38"/>
                </a:cubicBezTo>
                <a:cubicBezTo>
                  <a:pt x="2" y="38"/>
                  <a:pt x="2" y="39"/>
                  <a:pt x="3" y="39"/>
                </a:cubicBezTo>
                <a:cubicBezTo>
                  <a:pt x="3" y="39"/>
                  <a:pt x="3" y="39"/>
                  <a:pt x="4" y="39"/>
                </a:cubicBezTo>
                <a:cubicBezTo>
                  <a:pt x="5" y="39"/>
                  <a:pt x="7" y="39"/>
                  <a:pt x="9" y="39"/>
                </a:cubicBezTo>
                <a:cubicBezTo>
                  <a:pt x="9" y="39"/>
                  <a:pt x="9" y="39"/>
                  <a:pt x="9" y="39"/>
                </a:cubicBezTo>
                <a:cubicBezTo>
                  <a:pt x="11" y="39"/>
                  <a:pt x="13" y="39"/>
                  <a:pt x="14" y="39"/>
                </a:cubicBezTo>
                <a:cubicBezTo>
                  <a:pt x="14" y="39"/>
                  <a:pt x="15" y="39"/>
                  <a:pt x="15" y="39"/>
                </a:cubicBezTo>
                <a:cubicBezTo>
                  <a:pt x="17" y="39"/>
                  <a:pt x="18" y="38"/>
                  <a:pt x="20" y="38"/>
                </a:cubicBezTo>
                <a:cubicBezTo>
                  <a:pt x="20" y="37"/>
                  <a:pt x="20" y="37"/>
                  <a:pt x="21" y="37"/>
                </a:cubicBezTo>
                <a:cubicBezTo>
                  <a:pt x="22" y="37"/>
                  <a:pt x="24" y="36"/>
                  <a:pt x="25" y="35"/>
                </a:cubicBezTo>
                <a:cubicBezTo>
                  <a:pt x="25" y="35"/>
                  <a:pt x="25" y="35"/>
                  <a:pt x="26" y="35"/>
                </a:cubicBezTo>
                <a:cubicBezTo>
                  <a:pt x="27" y="34"/>
                  <a:pt x="29" y="33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2" y="30"/>
                  <a:pt x="33" y="28"/>
                  <a:pt x="34" y="27"/>
                </a:cubicBezTo>
                <a:cubicBezTo>
                  <a:pt x="34" y="27"/>
                  <a:pt x="34" y="26"/>
                  <a:pt x="34" y="26"/>
                </a:cubicBezTo>
                <a:cubicBezTo>
                  <a:pt x="34" y="26"/>
                  <a:pt x="35" y="26"/>
                  <a:pt x="35" y="25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0"/>
                  <a:pt x="258" y="90"/>
                </a:cubicBezTo>
                <a:cubicBezTo>
                  <a:pt x="258" y="90"/>
                  <a:pt x="258" y="91"/>
                  <a:pt x="258" y="91"/>
                </a:cubicBezTo>
                <a:cubicBezTo>
                  <a:pt x="258" y="92"/>
                  <a:pt x="258" y="92"/>
                  <a:pt x="259" y="92"/>
                </a:cubicBezTo>
                <a:cubicBezTo>
                  <a:pt x="259" y="93"/>
                  <a:pt x="259" y="94"/>
                  <a:pt x="259" y="94"/>
                </a:cubicBezTo>
                <a:cubicBezTo>
                  <a:pt x="259" y="95"/>
                  <a:pt x="259" y="95"/>
                  <a:pt x="259" y="95"/>
                </a:cubicBezTo>
                <a:cubicBezTo>
                  <a:pt x="259" y="95"/>
                  <a:pt x="259" y="96"/>
                  <a:pt x="259" y="96"/>
                </a:cubicBezTo>
                <a:cubicBezTo>
                  <a:pt x="259" y="96"/>
                  <a:pt x="259" y="97"/>
                  <a:pt x="259" y="97"/>
                </a:cubicBezTo>
                <a:cubicBezTo>
                  <a:pt x="259" y="97"/>
                  <a:pt x="259" y="97"/>
                  <a:pt x="259" y="97"/>
                </a:cubicBezTo>
                <a:cubicBezTo>
                  <a:pt x="259" y="98"/>
                  <a:pt x="259" y="98"/>
                  <a:pt x="260" y="98"/>
                </a:cubicBezTo>
                <a:cubicBezTo>
                  <a:pt x="260" y="99"/>
                  <a:pt x="260" y="99"/>
                  <a:pt x="260" y="100"/>
                </a:cubicBezTo>
                <a:cubicBezTo>
                  <a:pt x="260" y="100"/>
                  <a:pt x="260" y="101"/>
                  <a:pt x="260" y="101"/>
                </a:cubicBezTo>
                <a:cubicBezTo>
                  <a:pt x="260" y="101"/>
                  <a:pt x="260" y="101"/>
                  <a:pt x="261" y="101"/>
                </a:cubicBezTo>
                <a:cubicBezTo>
                  <a:pt x="261" y="102"/>
                  <a:pt x="261" y="102"/>
                  <a:pt x="261" y="103"/>
                </a:cubicBezTo>
                <a:cubicBezTo>
                  <a:pt x="261" y="103"/>
                  <a:pt x="262" y="104"/>
                  <a:pt x="262" y="104"/>
                </a:cubicBezTo>
                <a:cubicBezTo>
                  <a:pt x="262" y="104"/>
                  <a:pt x="262" y="105"/>
                  <a:pt x="262" y="105"/>
                </a:cubicBezTo>
                <a:cubicBezTo>
                  <a:pt x="263" y="105"/>
                  <a:pt x="263" y="106"/>
                  <a:pt x="263" y="106"/>
                </a:cubicBezTo>
                <a:cubicBezTo>
                  <a:pt x="263" y="106"/>
                  <a:pt x="263" y="106"/>
                  <a:pt x="263" y="106"/>
                </a:cubicBezTo>
                <a:cubicBezTo>
                  <a:pt x="263" y="107"/>
                  <a:pt x="263" y="107"/>
                  <a:pt x="263" y="107"/>
                </a:cubicBezTo>
                <a:cubicBezTo>
                  <a:pt x="263" y="107"/>
                  <a:pt x="264" y="107"/>
                  <a:pt x="264" y="108"/>
                </a:cubicBezTo>
                <a:cubicBezTo>
                  <a:pt x="264" y="108"/>
                  <a:pt x="265" y="108"/>
                  <a:pt x="265" y="109"/>
                </a:cubicBezTo>
                <a:cubicBezTo>
                  <a:pt x="265" y="109"/>
                  <a:pt x="265" y="110"/>
                  <a:pt x="266" y="110"/>
                </a:cubicBezTo>
                <a:cubicBezTo>
                  <a:pt x="266" y="110"/>
                  <a:pt x="266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1"/>
                  <a:pt x="267" y="111"/>
                </a:cubicBezTo>
                <a:cubicBezTo>
                  <a:pt x="267" y="111"/>
                  <a:pt x="267" y="112"/>
                  <a:pt x="268" y="112"/>
                </a:cubicBezTo>
                <a:cubicBezTo>
                  <a:pt x="268" y="112"/>
                  <a:pt x="268" y="113"/>
                  <a:pt x="269" y="113"/>
                </a:cubicBezTo>
                <a:cubicBezTo>
                  <a:pt x="269" y="113"/>
                  <a:pt x="270" y="114"/>
                  <a:pt x="270" y="114"/>
                </a:cubicBezTo>
                <a:cubicBezTo>
                  <a:pt x="270" y="114"/>
                  <a:pt x="271" y="114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1" y="115"/>
                  <a:pt x="271" y="115"/>
                  <a:pt x="271" y="115"/>
                </a:cubicBezTo>
                <a:cubicBezTo>
                  <a:pt x="272" y="115"/>
                  <a:pt x="272" y="115"/>
                  <a:pt x="272" y="116"/>
                </a:cubicBezTo>
                <a:cubicBezTo>
                  <a:pt x="273" y="116"/>
                  <a:pt x="273" y="116"/>
                  <a:pt x="273" y="116"/>
                </a:cubicBezTo>
                <a:cubicBezTo>
                  <a:pt x="274" y="117"/>
                  <a:pt x="274" y="117"/>
                  <a:pt x="275" y="117"/>
                </a:cubicBezTo>
                <a:cubicBezTo>
                  <a:pt x="275" y="117"/>
                  <a:pt x="276" y="117"/>
                  <a:pt x="276" y="118"/>
                </a:cubicBezTo>
                <a:cubicBezTo>
                  <a:pt x="276" y="118"/>
                  <a:pt x="277" y="118"/>
                  <a:pt x="277" y="118"/>
                </a:cubicBezTo>
                <a:cubicBezTo>
                  <a:pt x="277" y="118"/>
                  <a:pt x="277" y="118"/>
                  <a:pt x="278" y="118"/>
                </a:cubicBezTo>
                <a:cubicBezTo>
                  <a:pt x="278" y="118"/>
                  <a:pt x="279" y="119"/>
                  <a:pt x="279" y="119"/>
                </a:cubicBezTo>
                <a:cubicBezTo>
                  <a:pt x="279" y="119"/>
                  <a:pt x="280" y="119"/>
                  <a:pt x="280" y="119"/>
                </a:cubicBezTo>
                <a:cubicBezTo>
                  <a:pt x="280" y="119"/>
                  <a:pt x="280" y="119"/>
                  <a:pt x="280" y="119"/>
                </a:cubicBezTo>
                <a:cubicBezTo>
                  <a:pt x="281" y="119"/>
                  <a:pt x="281" y="119"/>
                  <a:pt x="282" y="119"/>
                </a:cubicBezTo>
                <a:cubicBezTo>
                  <a:pt x="282" y="119"/>
                  <a:pt x="282" y="120"/>
                  <a:pt x="282" y="120"/>
                </a:cubicBezTo>
                <a:cubicBezTo>
                  <a:pt x="283" y="120"/>
                  <a:pt x="283" y="120"/>
                  <a:pt x="283" y="120"/>
                </a:cubicBezTo>
                <a:cubicBezTo>
                  <a:pt x="284" y="120"/>
                  <a:pt x="284" y="120"/>
                  <a:pt x="285" y="120"/>
                </a:cubicBezTo>
                <a:cubicBezTo>
                  <a:pt x="285" y="120"/>
                  <a:pt x="286" y="120"/>
                  <a:pt x="286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287" y="120"/>
                  <a:pt x="287" y="120"/>
                  <a:pt x="287" y="120"/>
                </a:cubicBezTo>
                <a:cubicBezTo>
                  <a:pt x="343" y="346"/>
                  <a:pt x="343" y="346"/>
                  <a:pt x="343" y="346"/>
                </a:cubicBezTo>
                <a:cubicBezTo>
                  <a:pt x="343" y="346"/>
                  <a:pt x="342" y="347"/>
                  <a:pt x="342" y="347"/>
                </a:cubicBezTo>
                <a:cubicBezTo>
                  <a:pt x="342" y="347"/>
                  <a:pt x="342" y="347"/>
                  <a:pt x="342" y="347"/>
                </a:cubicBezTo>
                <a:cubicBezTo>
                  <a:pt x="340" y="348"/>
                  <a:pt x="339" y="349"/>
                  <a:pt x="337" y="350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7" y="351"/>
                  <a:pt x="337" y="351"/>
                  <a:pt x="337" y="351"/>
                </a:cubicBezTo>
                <a:cubicBezTo>
                  <a:pt x="336" y="352"/>
                  <a:pt x="334" y="353"/>
                  <a:pt x="333" y="355"/>
                </a:cubicBezTo>
                <a:cubicBezTo>
                  <a:pt x="333" y="355"/>
                  <a:pt x="333" y="355"/>
                  <a:pt x="333" y="356"/>
                </a:cubicBezTo>
                <a:cubicBezTo>
                  <a:pt x="332" y="357"/>
                  <a:pt x="331" y="358"/>
                  <a:pt x="330" y="360"/>
                </a:cubicBezTo>
                <a:cubicBezTo>
                  <a:pt x="330" y="360"/>
                  <a:pt x="330" y="361"/>
                  <a:pt x="330" y="361"/>
                </a:cubicBezTo>
                <a:cubicBezTo>
                  <a:pt x="329" y="362"/>
                  <a:pt x="329" y="364"/>
                  <a:pt x="329" y="366"/>
                </a:cubicBezTo>
                <a:cubicBezTo>
                  <a:pt x="329" y="366"/>
                  <a:pt x="329" y="366"/>
                  <a:pt x="328" y="366"/>
                </a:cubicBezTo>
                <a:cubicBezTo>
                  <a:pt x="328" y="368"/>
                  <a:pt x="328" y="370"/>
                  <a:pt x="328" y="371"/>
                </a:cubicBezTo>
                <a:cubicBezTo>
                  <a:pt x="328" y="371"/>
                  <a:pt x="328" y="372"/>
                  <a:pt x="328" y="372"/>
                </a:cubicBezTo>
                <a:cubicBezTo>
                  <a:pt x="328" y="374"/>
                  <a:pt x="328" y="375"/>
                  <a:pt x="328" y="377"/>
                </a:cubicBezTo>
                <a:cubicBezTo>
                  <a:pt x="328" y="377"/>
                  <a:pt x="328" y="377"/>
                  <a:pt x="328" y="378"/>
                </a:cubicBezTo>
                <a:cubicBezTo>
                  <a:pt x="328" y="378"/>
                  <a:pt x="329" y="379"/>
                  <a:pt x="329" y="379"/>
                </a:cubicBezTo>
                <a:cubicBezTo>
                  <a:pt x="329" y="380"/>
                  <a:pt x="329" y="382"/>
                  <a:pt x="330" y="383"/>
                </a:cubicBezTo>
                <a:cubicBezTo>
                  <a:pt x="330" y="383"/>
                  <a:pt x="330" y="383"/>
                  <a:pt x="330" y="383"/>
                </a:cubicBezTo>
                <a:cubicBezTo>
                  <a:pt x="330" y="384"/>
                  <a:pt x="331" y="385"/>
                  <a:pt x="331" y="386"/>
                </a:cubicBezTo>
                <a:cubicBezTo>
                  <a:pt x="164" y="548"/>
                  <a:pt x="164" y="548"/>
                  <a:pt x="164" y="548"/>
                </a:cubicBezTo>
                <a:cubicBezTo>
                  <a:pt x="163" y="547"/>
                  <a:pt x="163" y="547"/>
                  <a:pt x="163" y="547"/>
                </a:cubicBezTo>
                <a:cubicBezTo>
                  <a:pt x="163" y="547"/>
                  <a:pt x="162" y="547"/>
                  <a:pt x="162" y="546"/>
                </a:cubicBezTo>
                <a:cubicBezTo>
                  <a:pt x="161" y="546"/>
                  <a:pt x="161" y="546"/>
                  <a:pt x="161" y="546"/>
                </a:cubicBezTo>
                <a:cubicBezTo>
                  <a:pt x="160" y="546"/>
                  <a:pt x="160" y="546"/>
                  <a:pt x="160" y="546"/>
                </a:cubicBezTo>
                <a:cubicBezTo>
                  <a:pt x="160" y="546"/>
                  <a:pt x="159" y="545"/>
                  <a:pt x="159" y="545"/>
                </a:cubicBezTo>
                <a:cubicBezTo>
                  <a:pt x="159" y="545"/>
                  <a:pt x="158" y="545"/>
                  <a:pt x="157" y="545"/>
                </a:cubicBezTo>
                <a:cubicBezTo>
                  <a:pt x="157" y="545"/>
                  <a:pt x="157" y="545"/>
                  <a:pt x="157" y="544"/>
                </a:cubicBezTo>
                <a:cubicBezTo>
                  <a:pt x="157" y="544"/>
                  <a:pt x="156" y="544"/>
                  <a:pt x="156" y="544"/>
                </a:cubicBezTo>
                <a:cubicBezTo>
                  <a:pt x="156" y="544"/>
                  <a:pt x="155" y="544"/>
                  <a:pt x="155" y="544"/>
                </a:cubicBezTo>
                <a:cubicBezTo>
                  <a:pt x="155" y="544"/>
                  <a:pt x="155" y="544"/>
                  <a:pt x="154" y="544"/>
                </a:cubicBezTo>
                <a:cubicBezTo>
                  <a:pt x="154" y="544"/>
                  <a:pt x="154" y="544"/>
                  <a:pt x="153" y="544"/>
                </a:cubicBezTo>
                <a:cubicBezTo>
                  <a:pt x="153" y="544"/>
                  <a:pt x="152" y="544"/>
                  <a:pt x="152" y="544"/>
                </a:cubicBezTo>
                <a:cubicBezTo>
                  <a:pt x="151" y="543"/>
                  <a:pt x="151" y="543"/>
                  <a:pt x="150" y="543"/>
                </a:cubicBezTo>
                <a:cubicBezTo>
                  <a:pt x="150" y="543"/>
                  <a:pt x="150" y="543"/>
                  <a:pt x="149" y="543"/>
                </a:cubicBezTo>
                <a:cubicBezTo>
                  <a:pt x="149" y="543"/>
                  <a:pt x="149" y="543"/>
                  <a:pt x="149" y="543"/>
                </a:cubicBezTo>
                <a:cubicBezTo>
                  <a:pt x="148" y="543"/>
                  <a:pt x="148" y="543"/>
                  <a:pt x="147" y="543"/>
                </a:cubicBezTo>
                <a:cubicBezTo>
                  <a:pt x="147" y="543"/>
                  <a:pt x="147" y="543"/>
                  <a:pt x="146" y="543"/>
                </a:cubicBezTo>
                <a:cubicBezTo>
                  <a:pt x="146" y="543"/>
                  <a:pt x="145" y="543"/>
                  <a:pt x="144" y="544"/>
                </a:cubicBezTo>
                <a:cubicBezTo>
                  <a:pt x="144" y="544"/>
                  <a:pt x="144" y="544"/>
                  <a:pt x="144" y="544"/>
                </a:cubicBezTo>
                <a:cubicBezTo>
                  <a:pt x="143" y="544"/>
                  <a:pt x="143" y="544"/>
                  <a:pt x="143" y="544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41" y="544"/>
                  <a:pt x="141" y="544"/>
                  <a:pt x="141" y="544"/>
                </a:cubicBezTo>
                <a:cubicBezTo>
                  <a:pt x="141" y="544"/>
                  <a:pt x="141" y="544"/>
                  <a:pt x="140" y="544"/>
                </a:cubicBezTo>
                <a:cubicBezTo>
                  <a:pt x="140" y="545"/>
                  <a:pt x="139" y="545"/>
                  <a:pt x="139" y="545"/>
                </a:cubicBezTo>
                <a:cubicBezTo>
                  <a:pt x="138" y="545"/>
                  <a:pt x="138" y="545"/>
                  <a:pt x="138" y="545"/>
                </a:cubicBezTo>
                <a:cubicBezTo>
                  <a:pt x="138" y="545"/>
                  <a:pt x="138" y="545"/>
                  <a:pt x="137" y="545"/>
                </a:cubicBezTo>
                <a:cubicBezTo>
                  <a:pt x="137" y="546"/>
                  <a:pt x="137" y="546"/>
                  <a:pt x="136" y="546"/>
                </a:cubicBezTo>
                <a:cubicBezTo>
                  <a:pt x="136" y="546"/>
                  <a:pt x="135" y="546"/>
                  <a:pt x="135" y="547"/>
                </a:cubicBezTo>
                <a:cubicBezTo>
                  <a:pt x="134" y="547"/>
                  <a:pt x="134" y="547"/>
                  <a:pt x="134" y="547"/>
                </a:cubicBezTo>
                <a:cubicBezTo>
                  <a:pt x="133" y="547"/>
                  <a:pt x="133" y="548"/>
                  <a:pt x="133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2" y="548"/>
                  <a:pt x="132" y="548"/>
                </a:cubicBezTo>
                <a:cubicBezTo>
                  <a:pt x="132" y="548"/>
                  <a:pt x="131" y="549"/>
                  <a:pt x="131" y="549"/>
                </a:cubicBezTo>
                <a:cubicBezTo>
                  <a:pt x="131" y="549"/>
                  <a:pt x="130" y="549"/>
                  <a:pt x="130" y="550"/>
                </a:cubicBezTo>
                <a:cubicBezTo>
                  <a:pt x="129" y="550"/>
                  <a:pt x="129" y="550"/>
                  <a:pt x="129" y="551"/>
                </a:cubicBezTo>
                <a:cubicBezTo>
                  <a:pt x="128" y="551"/>
                  <a:pt x="128" y="551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8" y="552"/>
                  <a:pt x="128" y="552"/>
                  <a:pt x="128" y="552"/>
                </a:cubicBezTo>
                <a:cubicBezTo>
                  <a:pt x="127" y="552"/>
                  <a:pt x="127" y="552"/>
                  <a:pt x="127" y="553"/>
                </a:cubicBezTo>
                <a:cubicBezTo>
                  <a:pt x="126" y="553"/>
                  <a:pt x="126" y="553"/>
                  <a:pt x="126" y="554"/>
                </a:cubicBezTo>
                <a:cubicBezTo>
                  <a:pt x="125" y="554"/>
                  <a:pt x="125" y="555"/>
                  <a:pt x="125" y="555"/>
                </a:cubicBezTo>
                <a:cubicBezTo>
                  <a:pt x="124" y="555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4" y="556"/>
                  <a:pt x="124" y="556"/>
                  <a:pt x="124" y="556"/>
                </a:cubicBezTo>
                <a:cubicBezTo>
                  <a:pt x="123" y="557"/>
                  <a:pt x="123" y="557"/>
                  <a:pt x="123" y="557"/>
                </a:cubicBezTo>
                <a:cubicBezTo>
                  <a:pt x="123" y="557"/>
                  <a:pt x="123" y="557"/>
                  <a:pt x="123" y="55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38"/>
                  <a:pt x="0" y="538"/>
                  <a:pt x="0" y="538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3"/>
                  <a:pt x="119" y="573"/>
                </a:cubicBezTo>
                <a:cubicBezTo>
                  <a:pt x="119" y="573"/>
                  <a:pt x="119" y="574"/>
                  <a:pt x="119" y="574"/>
                </a:cubicBezTo>
                <a:cubicBezTo>
                  <a:pt x="119" y="574"/>
                  <a:pt x="119" y="575"/>
                  <a:pt x="119" y="575"/>
                </a:cubicBezTo>
                <a:cubicBezTo>
                  <a:pt x="119" y="576"/>
                  <a:pt x="119" y="576"/>
                  <a:pt x="119" y="577"/>
                </a:cubicBezTo>
                <a:cubicBezTo>
                  <a:pt x="119" y="577"/>
                  <a:pt x="119" y="578"/>
                  <a:pt x="119" y="578"/>
                </a:cubicBezTo>
                <a:cubicBezTo>
                  <a:pt x="119" y="578"/>
                  <a:pt x="119" y="578"/>
                  <a:pt x="119" y="579"/>
                </a:cubicBezTo>
                <a:cubicBezTo>
                  <a:pt x="119" y="579"/>
                  <a:pt x="119" y="580"/>
                  <a:pt x="119" y="580"/>
                </a:cubicBezTo>
                <a:cubicBezTo>
                  <a:pt x="119" y="580"/>
                  <a:pt x="119" y="580"/>
                  <a:pt x="119" y="580"/>
                </a:cubicBezTo>
                <a:cubicBezTo>
                  <a:pt x="119" y="581"/>
                  <a:pt x="120" y="581"/>
                  <a:pt x="120" y="581"/>
                </a:cubicBezTo>
                <a:cubicBezTo>
                  <a:pt x="120" y="582"/>
                  <a:pt x="120" y="582"/>
                  <a:pt x="120" y="583"/>
                </a:cubicBezTo>
                <a:cubicBezTo>
                  <a:pt x="120" y="583"/>
                  <a:pt x="120" y="583"/>
                  <a:pt x="120" y="584"/>
                </a:cubicBezTo>
                <a:cubicBezTo>
                  <a:pt x="120" y="584"/>
                  <a:pt x="121" y="584"/>
                  <a:pt x="121" y="584"/>
                </a:cubicBezTo>
                <a:cubicBezTo>
                  <a:pt x="121" y="585"/>
                  <a:pt x="121" y="585"/>
                  <a:pt x="121" y="585"/>
                </a:cubicBezTo>
                <a:cubicBezTo>
                  <a:pt x="121" y="586"/>
                  <a:pt x="122" y="586"/>
                  <a:pt x="122" y="587"/>
                </a:cubicBezTo>
                <a:cubicBezTo>
                  <a:pt x="122" y="587"/>
                  <a:pt x="122" y="588"/>
                  <a:pt x="122" y="588"/>
                </a:cubicBezTo>
                <a:cubicBezTo>
                  <a:pt x="123" y="588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3" y="589"/>
                  <a:pt x="123" y="589"/>
                  <a:pt x="123" y="589"/>
                </a:cubicBezTo>
                <a:cubicBezTo>
                  <a:pt x="124" y="590"/>
                  <a:pt x="124" y="590"/>
                  <a:pt x="124" y="590"/>
                </a:cubicBezTo>
                <a:cubicBezTo>
                  <a:pt x="124" y="591"/>
                  <a:pt x="125" y="591"/>
                  <a:pt x="125" y="592"/>
                </a:cubicBezTo>
                <a:cubicBezTo>
                  <a:pt x="125" y="592"/>
                  <a:pt x="126" y="592"/>
                  <a:pt x="126" y="593"/>
                </a:cubicBezTo>
                <a:cubicBezTo>
                  <a:pt x="126" y="593"/>
                  <a:pt x="126" y="593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7" y="594"/>
                  <a:pt x="127" y="594"/>
                </a:cubicBezTo>
                <a:cubicBezTo>
                  <a:pt x="127" y="594"/>
                  <a:pt x="128" y="595"/>
                  <a:pt x="128" y="595"/>
                </a:cubicBezTo>
                <a:cubicBezTo>
                  <a:pt x="128" y="595"/>
                  <a:pt x="129" y="595"/>
                  <a:pt x="129" y="596"/>
                </a:cubicBezTo>
                <a:cubicBezTo>
                  <a:pt x="129" y="596"/>
                  <a:pt x="130" y="596"/>
                  <a:pt x="130" y="597"/>
                </a:cubicBezTo>
                <a:cubicBezTo>
                  <a:pt x="130" y="597"/>
                  <a:pt x="131" y="597"/>
                  <a:pt x="131" y="598"/>
                </a:cubicBezTo>
                <a:cubicBezTo>
                  <a:pt x="131" y="598"/>
                  <a:pt x="131" y="598"/>
                  <a:pt x="131" y="598"/>
                </a:cubicBezTo>
                <a:cubicBezTo>
                  <a:pt x="131" y="598"/>
                  <a:pt x="131" y="598"/>
                  <a:pt x="132" y="598"/>
                </a:cubicBezTo>
                <a:cubicBezTo>
                  <a:pt x="132" y="598"/>
                  <a:pt x="132" y="598"/>
                  <a:pt x="133" y="598"/>
                </a:cubicBezTo>
                <a:cubicBezTo>
                  <a:pt x="133" y="599"/>
                  <a:pt x="133" y="599"/>
                  <a:pt x="134" y="599"/>
                </a:cubicBezTo>
                <a:cubicBezTo>
                  <a:pt x="134" y="599"/>
                  <a:pt x="135" y="600"/>
                  <a:pt x="135" y="600"/>
                </a:cubicBezTo>
                <a:cubicBezTo>
                  <a:pt x="135" y="600"/>
                  <a:pt x="136" y="600"/>
                  <a:pt x="136" y="600"/>
                </a:cubicBezTo>
                <a:cubicBezTo>
                  <a:pt x="136" y="601"/>
                  <a:pt x="137" y="601"/>
                  <a:pt x="137" y="601"/>
                </a:cubicBezTo>
                <a:cubicBezTo>
                  <a:pt x="137" y="601"/>
                  <a:pt x="137" y="601"/>
                  <a:pt x="138" y="601"/>
                </a:cubicBezTo>
                <a:cubicBezTo>
                  <a:pt x="138" y="601"/>
                  <a:pt x="139" y="601"/>
                  <a:pt x="139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0" y="602"/>
                  <a:pt x="140" y="602"/>
                  <a:pt x="140" y="602"/>
                </a:cubicBezTo>
                <a:cubicBezTo>
                  <a:pt x="141" y="602"/>
                  <a:pt x="141" y="602"/>
                  <a:pt x="142" y="602"/>
                </a:cubicBezTo>
                <a:cubicBezTo>
                  <a:pt x="142" y="602"/>
                  <a:pt x="142" y="602"/>
                  <a:pt x="142" y="602"/>
                </a:cubicBezTo>
                <a:cubicBezTo>
                  <a:pt x="143" y="602"/>
                  <a:pt x="143" y="603"/>
                  <a:pt x="143" y="603"/>
                </a:cubicBezTo>
                <a:cubicBezTo>
                  <a:pt x="144" y="603"/>
                  <a:pt x="144" y="603"/>
                  <a:pt x="145" y="603"/>
                </a:cubicBezTo>
                <a:cubicBezTo>
                  <a:pt x="145" y="603"/>
                  <a:pt x="146" y="603"/>
                  <a:pt x="146" y="603"/>
                </a:cubicBezTo>
                <a:cubicBezTo>
                  <a:pt x="147" y="603"/>
                  <a:pt x="147" y="603"/>
                  <a:pt x="147" y="603"/>
                </a:cubicBezTo>
                <a:cubicBezTo>
                  <a:pt x="148" y="603"/>
                  <a:pt x="148" y="603"/>
                  <a:pt x="148" y="603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3" y="829"/>
                  <a:pt x="203" y="829"/>
                </a:cubicBezTo>
                <a:cubicBezTo>
                  <a:pt x="203" y="829"/>
                  <a:pt x="202" y="829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2" y="830"/>
                  <a:pt x="202" y="830"/>
                  <a:pt x="202" y="830"/>
                </a:cubicBezTo>
                <a:cubicBezTo>
                  <a:pt x="201" y="830"/>
                  <a:pt x="201" y="830"/>
                  <a:pt x="201" y="831"/>
                </a:cubicBezTo>
                <a:cubicBezTo>
                  <a:pt x="200" y="831"/>
                  <a:pt x="200" y="831"/>
                  <a:pt x="199" y="832"/>
                </a:cubicBezTo>
                <a:cubicBezTo>
                  <a:pt x="199" y="832"/>
                  <a:pt x="199" y="832"/>
                  <a:pt x="198" y="832"/>
                </a:cubicBezTo>
                <a:cubicBezTo>
                  <a:pt x="198" y="833"/>
                  <a:pt x="198" y="833"/>
                  <a:pt x="197" y="833"/>
                </a:cubicBezTo>
                <a:cubicBezTo>
                  <a:pt x="197" y="833"/>
                  <a:pt x="197" y="833"/>
                  <a:pt x="197" y="833"/>
                </a:cubicBezTo>
                <a:cubicBezTo>
                  <a:pt x="197" y="833"/>
                  <a:pt x="197" y="834"/>
                  <a:pt x="197" y="834"/>
                </a:cubicBezTo>
                <a:cubicBezTo>
                  <a:pt x="197" y="834"/>
                  <a:pt x="196" y="834"/>
                  <a:pt x="196" y="835"/>
                </a:cubicBezTo>
                <a:cubicBezTo>
                  <a:pt x="196" y="835"/>
                  <a:pt x="195" y="835"/>
                  <a:pt x="195" y="835"/>
                </a:cubicBezTo>
                <a:cubicBezTo>
                  <a:pt x="195" y="836"/>
                  <a:pt x="194" y="836"/>
                  <a:pt x="194" y="837"/>
                </a:cubicBezTo>
                <a:cubicBezTo>
                  <a:pt x="194" y="837"/>
                  <a:pt x="194" y="837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8"/>
                  <a:pt x="193" y="838"/>
                  <a:pt x="193" y="838"/>
                </a:cubicBezTo>
                <a:cubicBezTo>
                  <a:pt x="193" y="839"/>
                  <a:pt x="193" y="839"/>
                  <a:pt x="192" y="839"/>
                </a:cubicBezTo>
                <a:cubicBezTo>
                  <a:pt x="192" y="839"/>
                  <a:pt x="192" y="840"/>
                  <a:pt x="192" y="840"/>
                </a:cubicBezTo>
                <a:cubicBezTo>
                  <a:pt x="192" y="841"/>
                  <a:pt x="191" y="841"/>
                  <a:pt x="191" y="842"/>
                </a:cubicBezTo>
                <a:cubicBezTo>
                  <a:pt x="191" y="842"/>
                  <a:pt x="191" y="842"/>
                  <a:pt x="191" y="843"/>
                </a:cubicBezTo>
                <a:cubicBezTo>
                  <a:pt x="190" y="843"/>
                  <a:pt x="190" y="843"/>
                  <a:pt x="190" y="843"/>
                </a:cubicBezTo>
                <a:cubicBezTo>
                  <a:pt x="190" y="844"/>
                  <a:pt x="190" y="844"/>
                  <a:pt x="190" y="844"/>
                </a:cubicBezTo>
                <a:cubicBezTo>
                  <a:pt x="190" y="845"/>
                  <a:pt x="190" y="845"/>
                  <a:pt x="189" y="846"/>
                </a:cubicBezTo>
                <a:cubicBezTo>
                  <a:pt x="189" y="846"/>
                  <a:pt x="189" y="846"/>
                  <a:pt x="189" y="847"/>
                </a:cubicBezTo>
                <a:cubicBezTo>
                  <a:pt x="189" y="847"/>
                  <a:pt x="189" y="847"/>
                  <a:pt x="189" y="847"/>
                </a:cubicBezTo>
                <a:cubicBezTo>
                  <a:pt x="189" y="847"/>
                  <a:pt x="189" y="848"/>
                  <a:pt x="189" y="848"/>
                </a:cubicBezTo>
                <a:cubicBezTo>
                  <a:pt x="189" y="849"/>
                  <a:pt x="189" y="849"/>
                  <a:pt x="189" y="849"/>
                </a:cubicBezTo>
                <a:cubicBezTo>
                  <a:pt x="188" y="849"/>
                  <a:pt x="188" y="850"/>
                  <a:pt x="188" y="850"/>
                </a:cubicBezTo>
                <a:cubicBezTo>
                  <a:pt x="188" y="850"/>
                  <a:pt x="188" y="851"/>
                  <a:pt x="188" y="852"/>
                </a:cubicBezTo>
                <a:cubicBezTo>
                  <a:pt x="188" y="852"/>
                  <a:pt x="188" y="852"/>
                  <a:pt x="188" y="853"/>
                </a:cubicBezTo>
                <a:cubicBezTo>
                  <a:pt x="188" y="853"/>
                  <a:pt x="188" y="854"/>
                  <a:pt x="188" y="854"/>
                </a:cubicBezTo>
                <a:cubicBezTo>
                  <a:pt x="188" y="854"/>
                  <a:pt x="188" y="854"/>
                  <a:pt x="188" y="855"/>
                </a:cubicBezTo>
                <a:cubicBezTo>
                  <a:pt x="188" y="855"/>
                  <a:pt x="188" y="855"/>
                  <a:pt x="188" y="856"/>
                </a:cubicBezTo>
                <a:cubicBezTo>
                  <a:pt x="188" y="856"/>
                  <a:pt x="188" y="857"/>
                  <a:pt x="188" y="857"/>
                </a:cubicBezTo>
                <a:cubicBezTo>
                  <a:pt x="188" y="858"/>
                  <a:pt x="188" y="858"/>
                  <a:pt x="188" y="859"/>
                </a:cubicBezTo>
                <a:cubicBezTo>
                  <a:pt x="188" y="859"/>
                  <a:pt x="188" y="860"/>
                  <a:pt x="188" y="860"/>
                </a:cubicBezTo>
                <a:cubicBezTo>
                  <a:pt x="188" y="860"/>
                  <a:pt x="188" y="860"/>
                  <a:pt x="188" y="860"/>
                </a:cubicBezTo>
                <a:cubicBezTo>
                  <a:pt x="189" y="861"/>
                  <a:pt x="189" y="861"/>
                  <a:pt x="189" y="862"/>
                </a:cubicBezTo>
                <a:cubicBezTo>
                  <a:pt x="189" y="862"/>
                  <a:pt x="189" y="862"/>
                  <a:pt x="189" y="862"/>
                </a:cubicBezTo>
                <a:cubicBezTo>
                  <a:pt x="189" y="862"/>
                  <a:pt x="189" y="863"/>
                  <a:pt x="189" y="863"/>
                </a:cubicBezTo>
                <a:cubicBezTo>
                  <a:pt x="189" y="864"/>
                  <a:pt x="189" y="864"/>
                  <a:pt x="190" y="865"/>
                </a:cubicBezTo>
                <a:cubicBezTo>
                  <a:pt x="190" y="865"/>
                  <a:pt x="190" y="865"/>
                  <a:pt x="190" y="865"/>
                </a:cubicBezTo>
                <a:cubicBezTo>
                  <a:pt x="190" y="866"/>
                  <a:pt x="190" y="866"/>
                  <a:pt x="190" y="866"/>
                </a:cubicBezTo>
                <a:cubicBezTo>
                  <a:pt x="190" y="866"/>
                  <a:pt x="190" y="867"/>
                  <a:pt x="191" y="867"/>
                </a:cubicBezTo>
                <a:cubicBezTo>
                  <a:pt x="191" y="868"/>
                  <a:pt x="191" y="868"/>
                  <a:pt x="191" y="869"/>
                </a:cubicBezTo>
                <a:cubicBezTo>
                  <a:pt x="191" y="869"/>
                  <a:pt x="191" y="869"/>
                  <a:pt x="192" y="869"/>
                </a:cubicBezTo>
                <a:cubicBezTo>
                  <a:pt x="24" y="1030"/>
                  <a:pt x="24" y="1030"/>
                  <a:pt x="24" y="1030"/>
                </a:cubicBezTo>
                <a:cubicBezTo>
                  <a:pt x="24" y="1030"/>
                  <a:pt x="23" y="1030"/>
                  <a:pt x="23" y="1030"/>
                </a:cubicBezTo>
                <a:cubicBezTo>
                  <a:pt x="23" y="1030"/>
                  <a:pt x="22" y="1030"/>
                  <a:pt x="22" y="1029"/>
                </a:cubicBezTo>
                <a:cubicBezTo>
                  <a:pt x="21" y="1029"/>
                  <a:pt x="21" y="1029"/>
                  <a:pt x="21" y="1029"/>
                </a:cubicBezTo>
                <a:cubicBezTo>
                  <a:pt x="20" y="1029"/>
                  <a:pt x="20" y="1029"/>
                  <a:pt x="20" y="1029"/>
                </a:cubicBezTo>
                <a:cubicBezTo>
                  <a:pt x="20" y="1028"/>
                  <a:pt x="19" y="1028"/>
                  <a:pt x="19" y="1028"/>
                </a:cubicBezTo>
                <a:cubicBezTo>
                  <a:pt x="19" y="1028"/>
                  <a:pt x="18" y="1028"/>
                  <a:pt x="18" y="1028"/>
                </a:cubicBezTo>
                <a:cubicBezTo>
                  <a:pt x="17" y="1028"/>
                  <a:pt x="17" y="1027"/>
                  <a:pt x="17" y="1027"/>
                </a:cubicBezTo>
                <a:cubicBezTo>
                  <a:pt x="17" y="1027"/>
                  <a:pt x="17" y="1027"/>
                  <a:pt x="16" y="1027"/>
                </a:cubicBezTo>
                <a:cubicBezTo>
                  <a:pt x="16" y="1027"/>
                  <a:pt x="16" y="1027"/>
                  <a:pt x="15" y="1027"/>
                </a:cubicBezTo>
                <a:cubicBezTo>
                  <a:pt x="15" y="1027"/>
                  <a:pt x="15" y="1027"/>
                  <a:pt x="14" y="1027"/>
                </a:cubicBezTo>
                <a:cubicBezTo>
                  <a:pt x="14" y="1027"/>
                  <a:pt x="14" y="1027"/>
                  <a:pt x="14" y="1027"/>
                </a:cubicBezTo>
                <a:cubicBezTo>
                  <a:pt x="13" y="1027"/>
                  <a:pt x="12" y="1026"/>
                  <a:pt x="12" y="1026"/>
                </a:cubicBezTo>
                <a:cubicBezTo>
                  <a:pt x="11" y="1026"/>
                  <a:pt x="11" y="1026"/>
                  <a:pt x="11" y="1026"/>
                </a:cubicBezTo>
                <a:cubicBezTo>
                  <a:pt x="10" y="1026"/>
                  <a:pt x="10" y="1026"/>
                  <a:pt x="9" y="1026"/>
                </a:cubicBezTo>
                <a:cubicBezTo>
                  <a:pt x="9" y="1026"/>
                  <a:pt x="9" y="1026"/>
                  <a:pt x="9" y="1026"/>
                </a:cubicBezTo>
                <a:cubicBezTo>
                  <a:pt x="8" y="1026"/>
                  <a:pt x="8" y="1026"/>
                  <a:pt x="8" y="1026"/>
                </a:cubicBezTo>
                <a:cubicBezTo>
                  <a:pt x="7" y="1026"/>
                  <a:pt x="7" y="1026"/>
                  <a:pt x="6" y="1026"/>
                </a:cubicBezTo>
                <a:cubicBezTo>
                  <a:pt x="6" y="1026"/>
                  <a:pt x="5" y="1026"/>
                  <a:pt x="5" y="1026"/>
                </a:cubicBezTo>
                <a:cubicBezTo>
                  <a:pt x="4" y="1026"/>
                  <a:pt x="4" y="1027"/>
                  <a:pt x="4" y="1027"/>
                </a:cubicBezTo>
                <a:cubicBezTo>
                  <a:pt x="3" y="1027"/>
                  <a:pt x="3" y="1027"/>
                  <a:pt x="3" y="1027"/>
                </a:cubicBezTo>
                <a:cubicBezTo>
                  <a:pt x="3" y="1027"/>
                  <a:pt x="2" y="1027"/>
                  <a:pt x="2" y="1027"/>
                </a:cubicBezTo>
                <a:cubicBezTo>
                  <a:pt x="2" y="1027"/>
                  <a:pt x="1" y="1027"/>
                  <a:pt x="1" y="1027"/>
                </a:cubicBezTo>
                <a:cubicBezTo>
                  <a:pt x="1" y="1027"/>
                  <a:pt x="1" y="1027"/>
                  <a:pt x="0" y="1027"/>
                </a:cubicBezTo>
                <a:cubicBezTo>
                  <a:pt x="0" y="1027"/>
                  <a:pt x="0" y="1027"/>
                  <a:pt x="0" y="1027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0" y="1085"/>
                  <a:pt x="0" y="1085"/>
                  <a:pt x="0" y="1085"/>
                </a:cubicBezTo>
                <a:cubicBezTo>
                  <a:pt x="1" y="1085"/>
                  <a:pt x="1" y="1085"/>
                  <a:pt x="2" y="1085"/>
                </a:cubicBezTo>
                <a:cubicBezTo>
                  <a:pt x="2" y="1085"/>
                  <a:pt x="2" y="1085"/>
                  <a:pt x="2" y="1085"/>
                </a:cubicBezTo>
                <a:cubicBezTo>
                  <a:pt x="3" y="1085"/>
                  <a:pt x="3" y="1085"/>
                  <a:pt x="3" y="1085"/>
                </a:cubicBezTo>
                <a:cubicBezTo>
                  <a:pt x="4" y="1086"/>
                  <a:pt x="5" y="1086"/>
                  <a:pt x="5" y="1086"/>
                </a:cubicBezTo>
                <a:cubicBezTo>
                  <a:pt x="6" y="1086"/>
                  <a:pt x="6" y="1086"/>
                  <a:pt x="6" y="1086"/>
                </a:cubicBezTo>
                <a:cubicBezTo>
                  <a:pt x="7" y="1086"/>
                  <a:pt x="7" y="1086"/>
                  <a:pt x="8" y="1086"/>
                </a:cubicBezTo>
                <a:cubicBezTo>
                  <a:pt x="8" y="1086"/>
                  <a:pt x="8" y="1086"/>
                  <a:pt x="8" y="1086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3" y="1312"/>
                  <a:pt x="63" y="1312"/>
                </a:cubicBezTo>
                <a:cubicBezTo>
                  <a:pt x="63" y="1312"/>
                  <a:pt x="62" y="1312"/>
                  <a:pt x="62" y="1312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2" y="1313"/>
                  <a:pt x="62" y="1313"/>
                  <a:pt x="62" y="1313"/>
                </a:cubicBezTo>
                <a:cubicBezTo>
                  <a:pt x="61" y="1313"/>
                  <a:pt x="61" y="1313"/>
                  <a:pt x="61" y="1313"/>
                </a:cubicBezTo>
                <a:cubicBezTo>
                  <a:pt x="60" y="1314"/>
                  <a:pt x="60" y="1314"/>
                  <a:pt x="60" y="1314"/>
                </a:cubicBezTo>
                <a:cubicBezTo>
                  <a:pt x="60" y="1314"/>
                  <a:pt x="60" y="1314"/>
                  <a:pt x="59" y="1314"/>
                </a:cubicBezTo>
                <a:cubicBezTo>
                  <a:pt x="59" y="1315"/>
                  <a:pt x="59" y="1315"/>
                  <a:pt x="58" y="1315"/>
                </a:cubicBezTo>
                <a:cubicBezTo>
                  <a:pt x="58" y="1316"/>
                  <a:pt x="58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6"/>
                  <a:pt x="57" y="1316"/>
                  <a:pt x="57" y="1316"/>
                </a:cubicBezTo>
                <a:cubicBezTo>
                  <a:pt x="57" y="1317"/>
                  <a:pt x="56" y="1317"/>
                  <a:pt x="56" y="1317"/>
                </a:cubicBezTo>
                <a:cubicBezTo>
                  <a:pt x="56" y="1318"/>
                  <a:pt x="56" y="1318"/>
                  <a:pt x="56" y="1318"/>
                </a:cubicBezTo>
                <a:cubicBezTo>
                  <a:pt x="56" y="1318"/>
                  <a:pt x="55" y="1318"/>
                  <a:pt x="55" y="1318"/>
                </a:cubicBezTo>
                <a:cubicBezTo>
                  <a:pt x="55" y="1319"/>
                  <a:pt x="55" y="1319"/>
                  <a:pt x="54" y="1320"/>
                </a:cubicBezTo>
                <a:cubicBezTo>
                  <a:pt x="54" y="1320"/>
                  <a:pt x="54" y="1320"/>
                  <a:pt x="54" y="1321"/>
                </a:cubicBezTo>
                <a:cubicBezTo>
                  <a:pt x="54" y="1321"/>
                  <a:pt x="53" y="1321"/>
                  <a:pt x="53" y="1321"/>
                </a:cubicBezTo>
                <a:cubicBezTo>
                  <a:pt x="53" y="1321"/>
                  <a:pt x="53" y="1321"/>
                  <a:pt x="53" y="1321"/>
                </a:cubicBezTo>
                <a:cubicBezTo>
                  <a:pt x="53" y="1321"/>
                  <a:pt x="53" y="1322"/>
                  <a:pt x="53" y="1322"/>
                </a:cubicBezTo>
                <a:cubicBezTo>
                  <a:pt x="53" y="1322"/>
                  <a:pt x="52" y="1322"/>
                  <a:pt x="52" y="1322"/>
                </a:cubicBezTo>
                <a:cubicBezTo>
                  <a:pt x="52" y="1323"/>
                  <a:pt x="52" y="1323"/>
                  <a:pt x="52" y="1323"/>
                </a:cubicBezTo>
                <a:cubicBezTo>
                  <a:pt x="52" y="1323"/>
                  <a:pt x="51" y="1324"/>
                  <a:pt x="51" y="1324"/>
                </a:cubicBezTo>
                <a:cubicBezTo>
                  <a:pt x="51" y="1325"/>
                  <a:pt x="51" y="1325"/>
                  <a:pt x="51" y="1326"/>
                </a:cubicBezTo>
                <a:cubicBezTo>
                  <a:pt x="51" y="1326"/>
                  <a:pt x="50" y="1326"/>
                  <a:pt x="50" y="1326"/>
                </a:cubicBezTo>
                <a:cubicBezTo>
                  <a:pt x="50" y="1327"/>
                  <a:pt x="50" y="1327"/>
                  <a:pt x="50" y="1327"/>
                </a:cubicBezTo>
                <a:cubicBezTo>
                  <a:pt x="50" y="1328"/>
                  <a:pt x="50" y="1328"/>
                  <a:pt x="49" y="1329"/>
                </a:cubicBezTo>
                <a:cubicBezTo>
                  <a:pt x="49" y="1329"/>
                  <a:pt x="49" y="1329"/>
                  <a:pt x="49" y="1330"/>
                </a:cubicBezTo>
                <a:cubicBezTo>
                  <a:pt x="49" y="1330"/>
                  <a:pt x="49" y="1330"/>
                  <a:pt x="49" y="1330"/>
                </a:cubicBezTo>
                <a:cubicBezTo>
                  <a:pt x="49" y="1330"/>
                  <a:pt x="49" y="1331"/>
                  <a:pt x="49" y="1331"/>
                </a:cubicBezTo>
                <a:cubicBezTo>
                  <a:pt x="49" y="1331"/>
                  <a:pt x="49" y="1332"/>
                  <a:pt x="49" y="1332"/>
                </a:cubicBezTo>
                <a:cubicBezTo>
                  <a:pt x="49" y="1332"/>
                  <a:pt x="49" y="1332"/>
                  <a:pt x="48" y="1333"/>
                </a:cubicBezTo>
                <a:cubicBezTo>
                  <a:pt x="48" y="1333"/>
                  <a:pt x="48" y="1334"/>
                  <a:pt x="48" y="1335"/>
                </a:cubicBezTo>
                <a:cubicBezTo>
                  <a:pt x="48" y="1335"/>
                  <a:pt x="48" y="1335"/>
                  <a:pt x="48" y="1336"/>
                </a:cubicBezTo>
                <a:cubicBezTo>
                  <a:pt x="48" y="1336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7"/>
                  <a:pt x="48" y="1337"/>
                  <a:pt x="48" y="1337"/>
                </a:cubicBezTo>
                <a:cubicBezTo>
                  <a:pt x="48" y="1338"/>
                  <a:pt x="48" y="1338"/>
                  <a:pt x="48" y="1339"/>
                </a:cubicBezTo>
                <a:cubicBezTo>
                  <a:pt x="48" y="1339"/>
                  <a:pt x="48" y="1340"/>
                  <a:pt x="48" y="1340"/>
                </a:cubicBezTo>
                <a:cubicBezTo>
                  <a:pt x="48" y="1341"/>
                  <a:pt x="48" y="1341"/>
                  <a:pt x="48" y="1342"/>
                </a:cubicBezTo>
                <a:cubicBezTo>
                  <a:pt x="48" y="1342"/>
                  <a:pt x="48" y="1342"/>
                  <a:pt x="48" y="1343"/>
                </a:cubicBezTo>
                <a:cubicBezTo>
                  <a:pt x="48" y="1343"/>
                  <a:pt x="48" y="1343"/>
                  <a:pt x="49" y="1343"/>
                </a:cubicBezTo>
                <a:cubicBezTo>
                  <a:pt x="49" y="1344"/>
                  <a:pt x="49" y="1344"/>
                  <a:pt x="49" y="1345"/>
                </a:cubicBezTo>
                <a:cubicBezTo>
                  <a:pt x="49" y="1345"/>
                  <a:pt x="49" y="1345"/>
                  <a:pt x="49" y="1345"/>
                </a:cubicBezTo>
                <a:cubicBezTo>
                  <a:pt x="49" y="1345"/>
                  <a:pt x="49" y="1346"/>
                  <a:pt x="49" y="1346"/>
                </a:cubicBezTo>
                <a:cubicBezTo>
                  <a:pt x="49" y="1346"/>
                  <a:pt x="49" y="1347"/>
                  <a:pt x="49" y="1347"/>
                </a:cubicBezTo>
                <a:cubicBezTo>
                  <a:pt x="50" y="1347"/>
                  <a:pt x="50" y="1347"/>
                  <a:pt x="50" y="1347"/>
                </a:cubicBezTo>
                <a:cubicBezTo>
                  <a:pt x="50" y="1348"/>
                  <a:pt x="50" y="1348"/>
                  <a:pt x="50" y="1348"/>
                </a:cubicBezTo>
                <a:cubicBezTo>
                  <a:pt x="50" y="1348"/>
                  <a:pt x="50" y="1349"/>
                  <a:pt x="50" y="1349"/>
                </a:cubicBezTo>
                <a:cubicBezTo>
                  <a:pt x="50" y="1349"/>
                  <a:pt x="50" y="1350"/>
                  <a:pt x="51" y="1350"/>
                </a:cubicBezTo>
                <a:cubicBezTo>
                  <a:pt x="51" y="1351"/>
                  <a:pt x="51" y="1351"/>
                  <a:pt x="51" y="1352"/>
                </a:cubicBezTo>
                <a:cubicBezTo>
                  <a:pt x="51" y="1352"/>
                  <a:pt x="52" y="1352"/>
                  <a:pt x="52" y="1352"/>
                </a:cubicBezTo>
                <a:cubicBezTo>
                  <a:pt x="0" y="1402"/>
                  <a:pt x="0" y="1402"/>
                  <a:pt x="0" y="1402"/>
                </a:cubicBezTo>
                <a:cubicBezTo>
                  <a:pt x="0" y="1424"/>
                  <a:pt x="0" y="1424"/>
                  <a:pt x="0" y="142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3" y="1364"/>
                  <a:pt x="63" y="1364"/>
                  <a:pt x="63" y="1364"/>
                </a:cubicBezTo>
                <a:cubicBezTo>
                  <a:pt x="64" y="1364"/>
                  <a:pt x="64" y="1364"/>
                  <a:pt x="65" y="1365"/>
                </a:cubicBezTo>
                <a:cubicBezTo>
                  <a:pt x="65" y="1365"/>
                  <a:pt x="65" y="1365"/>
                  <a:pt x="66" y="1365"/>
                </a:cubicBezTo>
                <a:cubicBezTo>
                  <a:pt x="66" y="1365"/>
                  <a:pt x="66" y="1365"/>
                  <a:pt x="66" y="1365"/>
                </a:cubicBezTo>
                <a:cubicBezTo>
                  <a:pt x="67" y="1365"/>
                  <a:pt x="67" y="1366"/>
                  <a:pt x="67" y="1366"/>
                </a:cubicBezTo>
                <a:cubicBezTo>
                  <a:pt x="68" y="1366"/>
                  <a:pt x="68" y="1366"/>
                  <a:pt x="69" y="1366"/>
                </a:cubicBezTo>
                <a:cubicBezTo>
                  <a:pt x="69" y="1366"/>
                  <a:pt x="69" y="1366"/>
                  <a:pt x="70" y="1367"/>
                </a:cubicBezTo>
                <a:cubicBezTo>
                  <a:pt x="70" y="1367"/>
                  <a:pt x="70" y="1367"/>
                  <a:pt x="70" y="1367"/>
                </a:cubicBezTo>
                <a:cubicBezTo>
                  <a:pt x="70" y="1367"/>
                  <a:pt x="71" y="1367"/>
                  <a:pt x="71" y="1367"/>
                </a:cubicBezTo>
                <a:cubicBezTo>
                  <a:pt x="71" y="1367"/>
                  <a:pt x="71" y="1367"/>
                  <a:pt x="72" y="1367"/>
                </a:cubicBezTo>
                <a:cubicBezTo>
                  <a:pt x="72" y="1367"/>
                  <a:pt x="72" y="1367"/>
                  <a:pt x="72" y="1367"/>
                </a:cubicBezTo>
                <a:cubicBezTo>
                  <a:pt x="72" y="1367"/>
                  <a:pt x="72" y="1367"/>
                  <a:pt x="73" y="1367"/>
                </a:cubicBezTo>
                <a:cubicBezTo>
                  <a:pt x="73" y="1367"/>
                  <a:pt x="74" y="1367"/>
                  <a:pt x="75" y="1368"/>
                </a:cubicBezTo>
                <a:cubicBezTo>
                  <a:pt x="75" y="1368"/>
                  <a:pt x="75" y="1368"/>
                  <a:pt x="76" y="1368"/>
                </a:cubicBezTo>
                <a:cubicBezTo>
                  <a:pt x="76" y="1368"/>
                  <a:pt x="77" y="1368"/>
                  <a:pt x="77" y="1368"/>
                </a:cubicBezTo>
                <a:cubicBezTo>
                  <a:pt x="77" y="1368"/>
                  <a:pt x="77" y="1368"/>
                  <a:pt x="77" y="1368"/>
                </a:cubicBezTo>
                <a:cubicBezTo>
                  <a:pt x="77" y="1368"/>
                  <a:pt x="77" y="1368"/>
                  <a:pt x="78" y="1368"/>
                </a:cubicBezTo>
                <a:cubicBezTo>
                  <a:pt x="78" y="1368"/>
                  <a:pt x="78" y="1368"/>
                  <a:pt x="79" y="1368"/>
                </a:cubicBezTo>
                <a:cubicBezTo>
                  <a:pt x="79" y="1368"/>
                  <a:pt x="80" y="1368"/>
                  <a:pt x="80" y="1368"/>
                </a:cubicBezTo>
                <a:cubicBezTo>
                  <a:pt x="81" y="1368"/>
                  <a:pt x="81" y="1368"/>
                  <a:pt x="82" y="1367"/>
                </a:cubicBezTo>
                <a:cubicBezTo>
                  <a:pt x="82" y="1367"/>
                  <a:pt x="82" y="1367"/>
                  <a:pt x="83" y="1367"/>
                </a:cubicBezTo>
                <a:cubicBezTo>
                  <a:pt x="83" y="1367"/>
                  <a:pt x="83" y="1367"/>
                  <a:pt x="83" y="1367"/>
                </a:cubicBezTo>
                <a:cubicBezTo>
                  <a:pt x="84" y="1367"/>
                  <a:pt x="84" y="1367"/>
                  <a:pt x="84" y="1367"/>
                </a:cubicBezTo>
                <a:cubicBezTo>
                  <a:pt x="84" y="1367"/>
                  <a:pt x="85" y="1367"/>
                  <a:pt x="85" y="1367"/>
                </a:cubicBezTo>
                <a:cubicBezTo>
                  <a:pt x="85" y="1367"/>
                  <a:pt x="85" y="1367"/>
                  <a:pt x="85" y="1367"/>
                </a:cubicBezTo>
                <a:cubicBezTo>
                  <a:pt x="85" y="1367"/>
                  <a:pt x="86" y="1367"/>
                  <a:pt x="86" y="1367"/>
                </a:cubicBezTo>
                <a:cubicBezTo>
                  <a:pt x="86" y="1366"/>
                  <a:pt x="87" y="1366"/>
                  <a:pt x="88" y="1366"/>
                </a:cubicBezTo>
                <a:cubicBezTo>
                  <a:pt x="88" y="1366"/>
                  <a:pt x="88" y="1366"/>
                  <a:pt x="88" y="1366"/>
                </a:cubicBezTo>
                <a:cubicBezTo>
                  <a:pt x="89" y="1366"/>
                  <a:pt x="89" y="1366"/>
                  <a:pt x="89" y="1366"/>
                </a:cubicBezTo>
                <a:cubicBezTo>
                  <a:pt x="89" y="1365"/>
                  <a:pt x="89" y="1365"/>
                  <a:pt x="90" y="1365"/>
                </a:cubicBezTo>
                <a:cubicBezTo>
                  <a:pt x="90" y="1365"/>
                  <a:pt x="90" y="1365"/>
                  <a:pt x="90" y="1365"/>
                </a:cubicBezTo>
                <a:cubicBezTo>
                  <a:pt x="91" y="1365"/>
                  <a:pt x="91" y="1365"/>
                  <a:pt x="92" y="1364"/>
                </a:cubicBezTo>
                <a:cubicBezTo>
                  <a:pt x="92" y="1364"/>
                  <a:pt x="92" y="1364"/>
                  <a:pt x="93" y="1364"/>
                </a:cubicBezTo>
                <a:cubicBezTo>
                  <a:pt x="93" y="1364"/>
                  <a:pt x="93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4" y="1363"/>
                  <a:pt x="94" y="1363"/>
                </a:cubicBezTo>
                <a:cubicBezTo>
                  <a:pt x="94" y="1363"/>
                  <a:pt x="95" y="1363"/>
                  <a:pt x="95" y="1363"/>
                </a:cubicBezTo>
                <a:cubicBezTo>
                  <a:pt x="95" y="1362"/>
                  <a:pt x="95" y="1362"/>
                  <a:pt x="95" y="1362"/>
                </a:cubicBezTo>
                <a:cubicBezTo>
                  <a:pt x="96" y="1362"/>
                  <a:pt x="96" y="1362"/>
                  <a:pt x="96" y="1361"/>
                </a:cubicBezTo>
                <a:cubicBezTo>
                  <a:pt x="97" y="1361"/>
                  <a:pt x="97" y="1361"/>
                  <a:pt x="97" y="1360"/>
                </a:cubicBezTo>
                <a:cubicBezTo>
                  <a:pt x="98" y="1360"/>
                  <a:pt x="98" y="1360"/>
                  <a:pt x="98" y="1360"/>
                </a:cubicBezTo>
                <a:cubicBezTo>
                  <a:pt x="98" y="1359"/>
                  <a:pt x="99" y="1359"/>
                  <a:pt x="99" y="1359"/>
                </a:cubicBezTo>
                <a:cubicBezTo>
                  <a:pt x="99" y="1359"/>
                  <a:pt x="99" y="1359"/>
                  <a:pt x="99" y="1359"/>
                </a:cubicBezTo>
                <a:cubicBezTo>
                  <a:pt x="99" y="1359"/>
                  <a:pt x="99" y="1359"/>
                  <a:pt x="100" y="1358"/>
                </a:cubicBezTo>
                <a:cubicBezTo>
                  <a:pt x="100" y="1358"/>
                  <a:pt x="100" y="1358"/>
                  <a:pt x="100" y="1357"/>
                </a:cubicBezTo>
                <a:cubicBezTo>
                  <a:pt x="101" y="1357"/>
                  <a:pt x="101" y="1357"/>
                  <a:pt x="102" y="1356"/>
                </a:cubicBezTo>
                <a:cubicBezTo>
                  <a:pt x="102" y="1356"/>
                  <a:pt x="102" y="1355"/>
                  <a:pt x="102" y="1355"/>
                </a:cubicBezTo>
                <a:cubicBezTo>
                  <a:pt x="102" y="1355"/>
                  <a:pt x="102" y="1355"/>
                  <a:pt x="102" y="1355"/>
                </a:cubicBezTo>
                <a:cubicBezTo>
                  <a:pt x="102" y="1355"/>
                  <a:pt x="102" y="1355"/>
                  <a:pt x="103" y="1355"/>
                </a:cubicBezTo>
                <a:cubicBezTo>
                  <a:pt x="103" y="1354"/>
                  <a:pt x="103" y="1354"/>
                  <a:pt x="103" y="1354"/>
                </a:cubicBezTo>
                <a:cubicBezTo>
                  <a:pt x="103" y="1354"/>
                  <a:pt x="103" y="1354"/>
                  <a:pt x="103" y="1353"/>
                </a:cubicBezTo>
                <a:cubicBezTo>
                  <a:pt x="327" y="1418"/>
                  <a:pt x="327" y="1418"/>
                  <a:pt x="327" y="1418"/>
                </a:cubicBezTo>
                <a:cubicBezTo>
                  <a:pt x="327" y="1419"/>
                  <a:pt x="327" y="1419"/>
                  <a:pt x="327" y="1420"/>
                </a:cubicBezTo>
                <a:cubicBezTo>
                  <a:pt x="327" y="1420"/>
                  <a:pt x="327" y="1420"/>
                  <a:pt x="327" y="1421"/>
                </a:cubicBezTo>
                <a:cubicBezTo>
                  <a:pt x="327" y="1421"/>
                  <a:pt x="327" y="1422"/>
                  <a:pt x="327" y="1423"/>
                </a:cubicBezTo>
                <a:cubicBezTo>
                  <a:pt x="327" y="1423"/>
                  <a:pt x="327" y="1423"/>
                  <a:pt x="327" y="1424"/>
                </a:cubicBezTo>
                <a:cubicBezTo>
                  <a:pt x="327" y="1424"/>
                  <a:pt x="327" y="1425"/>
                  <a:pt x="328" y="1425"/>
                </a:cubicBezTo>
                <a:cubicBezTo>
                  <a:pt x="328" y="1426"/>
                  <a:pt x="328" y="1426"/>
                  <a:pt x="328" y="1426"/>
                </a:cubicBezTo>
                <a:cubicBezTo>
                  <a:pt x="328" y="1426"/>
                  <a:pt x="328" y="1426"/>
                  <a:pt x="328" y="1427"/>
                </a:cubicBezTo>
                <a:cubicBezTo>
                  <a:pt x="328" y="1427"/>
                  <a:pt x="328" y="1428"/>
                  <a:pt x="328" y="1428"/>
                </a:cubicBezTo>
                <a:cubicBezTo>
                  <a:pt x="329" y="1429"/>
                  <a:pt x="329" y="1429"/>
                  <a:pt x="329" y="1430"/>
                </a:cubicBezTo>
                <a:cubicBezTo>
                  <a:pt x="329" y="1430"/>
                  <a:pt x="329" y="1430"/>
                  <a:pt x="329" y="1431"/>
                </a:cubicBezTo>
                <a:cubicBezTo>
                  <a:pt x="330" y="1431"/>
                  <a:pt x="330" y="1432"/>
                  <a:pt x="330" y="1432"/>
                </a:cubicBezTo>
                <a:cubicBezTo>
                  <a:pt x="330" y="1433"/>
                  <a:pt x="331" y="1433"/>
                  <a:pt x="331" y="1433"/>
                </a:cubicBezTo>
                <a:cubicBezTo>
                  <a:pt x="331" y="1434"/>
                  <a:pt x="331" y="1434"/>
                  <a:pt x="332" y="1435"/>
                </a:cubicBezTo>
                <a:cubicBezTo>
                  <a:pt x="332" y="1435"/>
                  <a:pt x="332" y="1436"/>
                  <a:pt x="332" y="1436"/>
                </a:cubicBezTo>
                <a:cubicBezTo>
                  <a:pt x="333" y="1436"/>
                  <a:pt x="333" y="1437"/>
                  <a:pt x="333" y="1437"/>
                </a:cubicBezTo>
                <a:cubicBezTo>
                  <a:pt x="334" y="1438"/>
                  <a:pt x="334" y="1438"/>
                  <a:pt x="334" y="1438"/>
                </a:cubicBezTo>
                <a:cubicBezTo>
                  <a:pt x="334" y="1439"/>
                  <a:pt x="335" y="1439"/>
                  <a:pt x="335" y="1439"/>
                </a:cubicBezTo>
                <a:cubicBezTo>
                  <a:pt x="335" y="1440"/>
                  <a:pt x="336" y="1440"/>
                  <a:pt x="336" y="1440"/>
                </a:cubicBezTo>
                <a:cubicBezTo>
                  <a:pt x="337" y="1441"/>
                  <a:pt x="337" y="1441"/>
                  <a:pt x="337" y="1441"/>
                </a:cubicBezTo>
                <a:cubicBezTo>
                  <a:pt x="338" y="1442"/>
                  <a:pt x="338" y="1442"/>
                  <a:pt x="338" y="1442"/>
                </a:cubicBezTo>
                <a:cubicBezTo>
                  <a:pt x="339" y="1443"/>
                  <a:pt x="339" y="1443"/>
                  <a:pt x="339" y="1443"/>
                </a:cubicBezTo>
                <a:cubicBezTo>
                  <a:pt x="340" y="1443"/>
                  <a:pt x="340" y="1444"/>
                  <a:pt x="341" y="1444"/>
                </a:cubicBezTo>
                <a:cubicBezTo>
                  <a:pt x="341" y="1444"/>
                  <a:pt x="341" y="1444"/>
                  <a:pt x="342" y="1445"/>
                </a:cubicBezTo>
                <a:cubicBezTo>
                  <a:pt x="342" y="1445"/>
                  <a:pt x="343" y="1445"/>
                  <a:pt x="343" y="1445"/>
                </a:cubicBezTo>
                <a:cubicBezTo>
                  <a:pt x="344" y="1446"/>
                  <a:pt x="344" y="1446"/>
                  <a:pt x="345" y="1446"/>
                </a:cubicBezTo>
                <a:cubicBezTo>
                  <a:pt x="345" y="1446"/>
                  <a:pt x="345" y="1446"/>
                  <a:pt x="346" y="1446"/>
                </a:cubicBezTo>
                <a:cubicBezTo>
                  <a:pt x="346" y="1447"/>
                  <a:pt x="347" y="1447"/>
                  <a:pt x="348" y="1447"/>
                </a:cubicBezTo>
                <a:cubicBezTo>
                  <a:pt x="348" y="1447"/>
                  <a:pt x="348" y="1447"/>
                  <a:pt x="348" y="1447"/>
                </a:cubicBezTo>
                <a:cubicBezTo>
                  <a:pt x="348" y="1447"/>
                  <a:pt x="349" y="1447"/>
                  <a:pt x="349" y="1447"/>
                </a:cubicBezTo>
                <a:cubicBezTo>
                  <a:pt x="349" y="1448"/>
                  <a:pt x="350" y="1448"/>
                  <a:pt x="351" y="1448"/>
                </a:cubicBezTo>
                <a:cubicBezTo>
                  <a:pt x="351" y="1448"/>
                  <a:pt x="351" y="1448"/>
                  <a:pt x="352" y="1448"/>
                </a:cubicBezTo>
                <a:cubicBezTo>
                  <a:pt x="352" y="1448"/>
                  <a:pt x="353" y="1448"/>
                  <a:pt x="353" y="1448"/>
                </a:cubicBezTo>
                <a:cubicBezTo>
                  <a:pt x="354" y="1448"/>
                  <a:pt x="354" y="1448"/>
                  <a:pt x="355" y="1448"/>
                </a:cubicBezTo>
                <a:cubicBezTo>
                  <a:pt x="355" y="1448"/>
                  <a:pt x="355" y="1448"/>
                  <a:pt x="356" y="1448"/>
                </a:cubicBezTo>
                <a:cubicBezTo>
                  <a:pt x="411" y="1674"/>
                  <a:pt x="411" y="1674"/>
                  <a:pt x="411" y="1674"/>
                </a:cubicBezTo>
                <a:cubicBezTo>
                  <a:pt x="411" y="1674"/>
                  <a:pt x="411" y="1674"/>
                  <a:pt x="411" y="1675"/>
                </a:cubicBezTo>
                <a:cubicBezTo>
                  <a:pt x="411" y="1675"/>
                  <a:pt x="411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10" y="1675"/>
                  <a:pt x="410" y="1675"/>
                  <a:pt x="410" y="1675"/>
                </a:cubicBezTo>
                <a:cubicBezTo>
                  <a:pt x="409" y="1676"/>
                  <a:pt x="409" y="1676"/>
                  <a:pt x="409" y="1676"/>
                </a:cubicBezTo>
                <a:cubicBezTo>
                  <a:pt x="408" y="1676"/>
                  <a:pt x="408" y="1677"/>
                  <a:pt x="408" y="1677"/>
                </a:cubicBezTo>
                <a:cubicBezTo>
                  <a:pt x="407" y="1677"/>
                  <a:pt x="407" y="1678"/>
                  <a:pt x="407" y="1678"/>
                </a:cubicBezTo>
                <a:cubicBezTo>
                  <a:pt x="406" y="1678"/>
                  <a:pt x="406" y="1678"/>
                  <a:pt x="406" y="1679"/>
                </a:cubicBezTo>
                <a:cubicBezTo>
                  <a:pt x="406" y="1679"/>
                  <a:pt x="405" y="1679"/>
                  <a:pt x="405" y="1679"/>
                </a:cubicBezTo>
                <a:cubicBezTo>
                  <a:pt x="405" y="1679"/>
                  <a:pt x="405" y="1679"/>
                  <a:pt x="405" y="1679"/>
                </a:cubicBezTo>
                <a:cubicBezTo>
                  <a:pt x="405" y="1679"/>
                  <a:pt x="405" y="1680"/>
                  <a:pt x="404" y="1680"/>
                </a:cubicBezTo>
                <a:cubicBezTo>
                  <a:pt x="404" y="1680"/>
                  <a:pt x="404" y="1681"/>
                  <a:pt x="404" y="1681"/>
                </a:cubicBezTo>
                <a:cubicBezTo>
                  <a:pt x="403" y="1681"/>
                  <a:pt x="403" y="1682"/>
                  <a:pt x="402" y="1682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2" y="1683"/>
                  <a:pt x="402" y="1683"/>
                </a:cubicBezTo>
                <a:cubicBezTo>
                  <a:pt x="402" y="1683"/>
                  <a:pt x="401" y="1684"/>
                  <a:pt x="401" y="1684"/>
                </a:cubicBezTo>
                <a:cubicBezTo>
                  <a:pt x="401" y="1684"/>
                  <a:pt x="401" y="1684"/>
                  <a:pt x="401" y="1685"/>
                </a:cubicBezTo>
                <a:cubicBezTo>
                  <a:pt x="401" y="1685"/>
                  <a:pt x="400" y="1685"/>
                  <a:pt x="400" y="1686"/>
                </a:cubicBezTo>
                <a:cubicBezTo>
                  <a:pt x="400" y="1686"/>
                  <a:pt x="400" y="1687"/>
                  <a:pt x="399" y="1687"/>
                </a:cubicBezTo>
                <a:cubicBezTo>
                  <a:pt x="399" y="1687"/>
                  <a:pt x="399" y="1688"/>
                  <a:pt x="399" y="1688"/>
                </a:cubicBezTo>
                <a:cubicBezTo>
                  <a:pt x="399" y="1688"/>
                  <a:pt x="399" y="1689"/>
                  <a:pt x="399" y="1689"/>
                </a:cubicBezTo>
                <a:cubicBezTo>
                  <a:pt x="399" y="1689"/>
                  <a:pt x="399" y="1689"/>
                  <a:pt x="399" y="1689"/>
                </a:cubicBezTo>
                <a:cubicBezTo>
                  <a:pt x="398" y="1689"/>
                  <a:pt x="398" y="1689"/>
                  <a:pt x="398" y="1690"/>
                </a:cubicBezTo>
                <a:cubicBezTo>
                  <a:pt x="398" y="1690"/>
                  <a:pt x="398" y="1691"/>
                  <a:pt x="398" y="1691"/>
                </a:cubicBezTo>
                <a:cubicBezTo>
                  <a:pt x="398" y="1692"/>
                  <a:pt x="397" y="1692"/>
                  <a:pt x="397" y="1692"/>
                </a:cubicBezTo>
                <a:cubicBezTo>
                  <a:pt x="397" y="1692"/>
                  <a:pt x="397" y="1692"/>
                  <a:pt x="397" y="1692"/>
                </a:cubicBezTo>
                <a:cubicBezTo>
                  <a:pt x="397" y="1693"/>
                  <a:pt x="397" y="1693"/>
                  <a:pt x="397" y="1694"/>
                </a:cubicBezTo>
                <a:cubicBezTo>
                  <a:pt x="397" y="1694"/>
                  <a:pt x="397" y="1694"/>
                  <a:pt x="397" y="1694"/>
                </a:cubicBezTo>
                <a:cubicBezTo>
                  <a:pt x="397" y="1695"/>
                  <a:pt x="397" y="1695"/>
                  <a:pt x="397" y="1695"/>
                </a:cubicBezTo>
                <a:cubicBezTo>
                  <a:pt x="397" y="1696"/>
                  <a:pt x="396" y="1697"/>
                  <a:pt x="396" y="1697"/>
                </a:cubicBezTo>
                <a:cubicBezTo>
                  <a:pt x="396" y="1698"/>
                  <a:pt x="396" y="1698"/>
                  <a:pt x="396" y="1698"/>
                </a:cubicBezTo>
                <a:cubicBezTo>
                  <a:pt x="396" y="1699"/>
                  <a:pt x="396" y="1699"/>
                  <a:pt x="396" y="1700"/>
                </a:cubicBezTo>
                <a:cubicBezTo>
                  <a:pt x="396" y="1700"/>
                  <a:pt x="396" y="1700"/>
                  <a:pt x="396" y="1700"/>
                </a:cubicBezTo>
                <a:cubicBezTo>
                  <a:pt x="396" y="1701"/>
                  <a:pt x="396" y="1701"/>
                  <a:pt x="396" y="1701"/>
                </a:cubicBezTo>
                <a:cubicBezTo>
                  <a:pt x="396" y="1702"/>
                  <a:pt x="396" y="1702"/>
                  <a:pt x="396" y="1703"/>
                </a:cubicBezTo>
                <a:cubicBezTo>
                  <a:pt x="396" y="1703"/>
                  <a:pt x="396" y="1704"/>
                  <a:pt x="396" y="1704"/>
                </a:cubicBezTo>
                <a:cubicBezTo>
                  <a:pt x="397" y="1705"/>
                  <a:pt x="397" y="1705"/>
                  <a:pt x="397" y="1705"/>
                </a:cubicBezTo>
                <a:cubicBezTo>
                  <a:pt x="397" y="1705"/>
                  <a:pt x="397" y="1706"/>
                  <a:pt x="397" y="1706"/>
                </a:cubicBezTo>
                <a:cubicBezTo>
                  <a:pt x="397" y="1706"/>
                  <a:pt x="397" y="1707"/>
                  <a:pt x="397" y="1707"/>
                </a:cubicBezTo>
                <a:cubicBezTo>
                  <a:pt x="397" y="1707"/>
                  <a:pt x="397" y="1707"/>
                  <a:pt x="397" y="1708"/>
                </a:cubicBezTo>
                <a:cubicBezTo>
                  <a:pt x="397" y="1708"/>
                  <a:pt x="397" y="1708"/>
                  <a:pt x="397" y="1708"/>
                </a:cubicBezTo>
                <a:cubicBezTo>
                  <a:pt x="397" y="1709"/>
                  <a:pt x="398" y="1710"/>
                  <a:pt x="398" y="1710"/>
                </a:cubicBezTo>
                <a:cubicBezTo>
                  <a:pt x="398" y="1710"/>
                  <a:pt x="398" y="1711"/>
                  <a:pt x="398" y="1711"/>
                </a:cubicBezTo>
                <a:cubicBezTo>
                  <a:pt x="398" y="1711"/>
                  <a:pt x="398" y="1711"/>
                  <a:pt x="398" y="1711"/>
                </a:cubicBezTo>
                <a:cubicBezTo>
                  <a:pt x="399" y="1712"/>
                  <a:pt x="399" y="1712"/>
                  <a:pt x="399" y="1713"/>
                </a:cubicBezTo>
                <a:cubicBezTo>
                  <a:pt x="399" y="1713"/>
                  <a:pt x="399" y="1714"/>
                  <a:pt x="400" y="1714"/>
                </a:cubicBezTo>
                <a:cubicBezTo>
                  <a:pt x="400" y="1714"/>
                  <a:pt x="400" y="1714"/>
                  <a:pt x="400" y="1715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2" y="1876"/>
                  <a:pt x="232" y="1876"/>
                  <a:pt x="232" y="1876"/>
                </a:cubicBezTo>
                <a:cubicBezTo>
                  <a:pt x="231" y="1875"/>
                  <a:pt x="231" y="1875"/>
                  <a:pt x="230" y="1875"/>
                </a:cubicBezTo>
                <a:cubicBezTo>
                  <a:pt x="230" y="1875"/>
                  <a:pt x="229" y="1874"/>
                  <a:pt x="229" y="1874"/>
                </a:cubicBezTo>
                <a:cubicBezTo>
                  <a:pt x="229" y="1874"/>
                  <a:pt x="229" y="1874"/>
                  <a:pt x="228" y="1874"/>
                </a:cubicBezTo>
                <a:cubicBezTo>
                  <a:pt x="228" y="1874"/>
                  <a:pt x="228" y="1874"/>
                  <a:pt x="228" y="1874"/>
                </a:cubicBezTo>
                <a:cubicBezTo>
                  <a:pt x="227" y="1873"/>
                  <a:pt x="226" y="1873"/>
                  <a:pt x="226" y="1873"/>
                </a:cubicBezTo>
                <a:cubicBezTo>
                  <a:pt x="226" y="1873"/>
                  <a:pt x="225" y="1873"/>
                  <a:pt x="225" y="1873"/>
                </a:cubicBezTo>
                <a:cubicBezTo>
                  <a:pt x="225" y="1873"/>
                  <a:pt x="225" y="1873"/>
                  <a:pt x="225" y="1873"/>
                </a:cubicBezTo>
                <a:cubicBezTo>
                  <a:pt x="224" y="1873"/>
                  <a:pt x="224" y="1872"/>
                  <a:pt x="223" y="1872"/>
                </a:cubicBezTo>
                <a:cubicBezTo>
                  <a:pt x="223" y="1872"/>
                  <a:pt x="223" y="1872"/>
                  <a:pt x="223" y="1872"/>
                </a:cubicBezTo>
                <a:cubicBezTo>
                  <a:pt x="222" y="1872"/>
                  <a:pt x="222" y="1872"/>
                  <a:pt x="222" y="1872"/>
                </a:cubicBezTo>
                <a:cubicBezTo>
                  <a:pt x="221" y="1872"/>
                  <a:pt x="221" y="1872"/>
                  <a:pt x="220" y="1872"/>
                </a:cubicBezTo>
                <a:cubicBezTo>
                  <a:pt x="220" y="1872"/>
                  <a:pt x="219" y="1872"/>
                  <a:pt x="219" y="1872"/>
                </a:cubicBezTo>
                <a:cubicBezTo>
                  <a:pt x="218" y="1872"/>
                  <a:pt x="218" y="1872"/>
                  <a:pt x="218" y="1872"/>
                </a:cubicBezTo>
                <a:cubicBezTo>
                  <a:pt x="218" y="1872"/>
                  <a:pt x="217" y="1872"/>
                  <a:pt x="217" y="1872"/>
                </a:cubicBezTo>
                <a:cubicBezTo>
                  <a:pt x="217" y="1872"/>
                  <a:pt x="217" y="1872"/>
                  <a:pt x="217" y="1872"/>
                </a:cubicBezTo>
                <a:cubicBezTo>
                  <a:pt x="217" y="1872"/>
                  <a:pt x="216" y="1872"/>
                  <a:pt x="216" y="1872"/>
                </a:cubicBezTo>
                <a:cubicBezTo>
                  <a:pt x="215" y="1872"/>
                  <a:pt x="215" y="1872"/>
                  <a:pt x="215" y="1872"/>
                </a:cubicBezTo>
                <a:cubicBezTo>
                  <a:pt x="214" y="1872"/>
                  <a:pt x="213" y="1872"/>
                  <a:pt x="213" y="1872"/>
                </a:cubicBezTo>
                <a:cubicBezTo>
                  <a:pt x="213" y="1872"/>
                  <a:pt x="212" y="1872"/>
                  <a:pt x="212" y="1872"/>
                </a:cubicBezTo>
                <a:cubicBezTo>
                  <a:pt x="212" y="1872"/>
                  <a:pt x="212" y="1872"/>
                  <a:pt x="211" y="1872"/>
                </a:cubicBezTo>
                <a:cubicBezTo>
                  <a:pt x="211" y="1872"/>
                  <a:pt x="210" y="1872"/>
                  <a:pt x="210" y="1872"/>
                </a:cubicBezTo>
                <a:cubicBezTo>
                  <a:pt x="210" y="1872"/>
                  <a:pt x="210" y="1872"/>
                  <a:pt x="210" y="1872"/>
                </a:cubicBezTo>
                <a:cubicBezTo>
                  <a:pt x="209" y="1873"/>
                  <a:pt x="209" y="1873"/>
                  <a:pt x="209" y="1873"/>
                </a:cubicBezTo>
                <a:cubicBezTo>
                  <a:pt x="208" y="1873"/>
                  <a:pt x="208" y="1873"/>
                  <a:pt x="207" y="1873"/>
                </a:cubicBezTo>
                <a:cubicBezTo>
                  <a:pt x="207" y="1873"/>
                  <a:pt x="207" y="1873"/>
                  <a:pt x="206" y="1874"/>
                </a:cubicBezTo>
                <a:cubicBezTo>
                  <a:pt x="206" y="1874"/>
                  <a:pt x="206" y="1874"/>
                  <a:pt x="206" y="1874"/>
                </a:cubicBezTo>
                <a:cubicBezTo>
                  <a:pt x="205" y="1874"/>
                  <a:pt x="205" y="1874"/>
                  <a:pt x="204" y="1874"/>
                </a:cubicBezTo>
                <a:cubicBezTo>
                  <a:pt x="204" y="1874"/>
                  <a:pt x="203" y="1875"/>
                  <a:pt x="203" y="1875"/>
                </a:cubicBezTo>
                <a:cubicBezTo>
                  <a:pt x="203" y="1875"/>
                  <a:pt x="202" y="1875"/>
                  <a:pt x="202" y="1876"/>
                </a:cubicBezTo>
                <a:cubicBezTo>
                  <a:pt x="202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1" y="1876"/>
                </a:cubicBezTo>
                <a:cubicBezTo>
                  <a:pt x="201" y="1876"/>
                  <a:pt x="201" y="1876"/>
                  <a:pt x="200" y="1876"/>
                </a:cubicBezTo>
                <a:cubicBezTo>
                  <a:pt x="200" y="1877"/>
                  <a:pt x="200" y="1877"/>
                  <a:pt x="199" y="1877"/>
                </a:cubicBezTo>
                <a:cubicBezTo>
                  <a:pt x="199" y="1877"/>
                  <a:pt x="199" y="1878"/>
                  <a:pt x="198" y="1878"/>
                </a:cubicBezTo>
                <a:cubicBezTo>
                  <a:pt x="198" y="1878"/>
                  <a:pt x="197" y="1879"/>
                  <a:pt x="197" y="1879"/>
                </a:cubicBezTo>
                <a:cubicBezTo>
                  <a:pt x="197" y="1879"/>
                  <a:pt x="197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6" y="1880"/>
                  <a:pt x="196" y="1880"/>
                </a:cubicBezTo>
                <a:cubicBezTo>
                  <a:pt x="196" y="1880"/>
                  <a:pt x="195" y="1881"/>
                  <a:pt x="195" y="1881"/>
                </a:cubicBezTo>
                <a:cubicBezTo>
                  <a:pt x="195" y="1881"/>
                  <a:pt x="194" y="1882"/>
                  <a:pt x="194" y="1882"/>
                </a:cubicBezTo>
                <a:cubicBezTo>
                  <a:pt x="194" y="1882"/>
                  <a:pt x="193" y="1883"/>
                  <a:pt x="193" y="1883"/>
                </a:cubicBezTo>
                <a:cubicBezTo>
                  <a:pt x="193" y="1884"/>
                  <a:pt x="193" y="1884"/>
                  <a:pt x="192" y="1884"/>
                </a:cubicBezTo>
                <a:cubicBezTo>
                  <a:pt x="192" y="1884"/>
                  <a:pt x="192" y="1884"/>
                  <a:pt x="192" y="1884"/>
                </a:cubicBezTo>
                <a:cubicBezTo>
                  <a:pt x="192" y="1884"/>
                  <a:pt x="192" y="1885"/>
                  <a:pt x="192" y="1885"/>
                </a:cubicBezTo>
                <a:cubicBezTo>
                  <a:pt x="192" y="1885"/>
                  <a:pt x="192" y="1885"/>
                  <a:pt x="191" y="1886"/>
                </a:cubicBezTo>
                <a:cubicBezTo>
                  <a:pt x="191" y="1886"/>
                  <a:pt x="191" y="1886"/>
                  <a:pt x="191" y="1886"/>
                </a:cubicBezTo>
                <a:cubicBezTo>
                  <a:pt x="0" y="1830"/>
                  <a:pt x="0" y="1830"/>
                  <a:pt x="0" y="1830"/>
                </a:cubicBezTo>
                <a:cubicBezTo>
                  <a:pt x="0" y="1847"/>
                  <a:pt x="0" y="1847"/>
                  <a:pt x="0" y="1847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1"/>
                  <a:pt x="187" y="1901"/>
                  <a:pt x="187" y="1901"/>
                </a:cubicBezTo>
                <a:cubicBezTo>
                  <a:pt x="187" y="1902"/>
                  <a:pt x="187" y="1902"/>
                  <a:pt x="187" y="1902"/>
                </a:cubicBezTo>
                <a:cubicBezTo>
                  <a:pt x="187" y="1903"/>
                  <a:pt x="187" y="1903"/>
                  <a:pt x="187" y="1904"/>
                </a:cubicBezTo>
                <a:cubicBezTo>
                  <a:pt x="187" y="1904"/>
                  <a:pt x="187" y="1905"/>
                  <a:pt x="187" y="1905"/>
                </a:cubicBezTo>
                <a:cubicBezTo>
                  <a:pt x="187" y="1906"/>
                  <a:pt x="187" y="1906"/>
                  <a:pt x="187" y="1906"/>
                </a:cubicBezTo>
                <a:cubicBezTo>
                  <a:pt x="187" y="1906"/>
                  <a:pt x="187" y="1907"/>
                  <a:pt x="187" y="1907"/>
                </a:cubicBezTo>
                <a:cubicBezTo>
                  <a:pt x="187" y="1907"/>
                  <a:pt x="188" y="1908"/>
                  <a:pt x="188" y="1908"/>
                </a:cubicBezTo>
                <a:cubicBezTo>
                  <a:pt x="188" y="1908"/>
                  <a:pt x="188" y="1909"/>
                  <a:pt x="188" y="1909"/>
                </a:cubicBezTo>
                <a:cubicBezTo>
                  <a:pt x="188" y="1909"/>
                  <a:pt x="188" y="1909"/>
                  <a:pt x="188" y="1909"/>
                </a:cubicBezTo>
                <a:cubicBezTo>
                  <a:pt x="188" y="1910"/>
                  <a:pt x="188" y="1911"/>
                  <a:pt x="188" y="1911"/>
                </a:cubicBezTo>
                <a:cubicBezTo>
                  <a:pt x="189" y="1911"/>
                  <a:pt x="189" y="1912"/>
                  <a:pt x="189" y="1912"/>
                </a:cubicBezTo>
                <a:cubicBezTo>
                  <a:pt x="189" y="1912"/>
                  <a:pt x="189" y="1912"/>
                  <a:pt x="189" y="1913"/>
                </a:cubicBezTo>
                <a:cubicBezTo>
                  <a:pt x="189" y="1913"/>
                  <a:pt x="189" y="1913"/>
                  <a:pt x="190" y="1914"/>
                </a:cubicBezTo>
                <a:cubicBezTo>
                  <a:pt x="190" y="1914"/>
                  <a:pt x="190" y="1915"/>
                  <a:pt x="190" y="1915"/>
                </a:cubicBezTo>
                <a:cubicBezTo>
                  <a:pt x="190" y="1916"/>
                  <a:pt x="191" y="1916"/>
                  <a:pt x="191" y="1916"/>
                </a:cubicBezTo>
                <a:cubicBezTo>
                  <a:pt x="191" y="1917"/>
                  <a:pt x="191" y="1917"/>
                  <a:pt x="191" y="1917"/>
                </a:cubicBezTo>
                <a:cubicBezTo>
                  <a:pt x="191" y="1917"/>
                  <a:pt x="192" y="1918"/>
                  <a:pt x="192" y="1918"/>
                </a:cubicBezTo>
                <a:cubicBezTo>
                  <a:pt x="192" y="1918"/>
                  <a:pt x="192" y="1918"/>
                  <a:pt x="192" y="1918"/>
                </a:cubicBezTo>
                <a:cubicBezTo>
                  <a:pt x="192" y="1918"/>
                  <a:pt x="192" y="1918"/>
                  <a:pt x="192" y="1919"/>
                </a:cubicBezTo>
                <a:cubicBezTo>
                  <a:pt x="193" y="1919"/>
                  <a:pt x="193" y="1920"/>
                  <a:pt x="193" y="1920"/>
                </a:cubicBezTo>
                <a:cubicBezTo>
                  <a:pt x="194" y="1920"/>
                  <a:pt x="194" y="1921"/>
                  <a:pt x="194" y="1921"/>
                </a:cubicBezTo>
                <a:cubicBezTo>
                  <a:pt x="194" y="1921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5" y="1922"/>
                  <a:pt x="195" y="1922"/>
                  <a:pt x="195" y="1922"/>
                </a:cubicBezTo>
                <a:cubicBezTo>
                  <a:pt x="196" y="1923"/>
                  <a:pt x="196" y="1923"/>
                  <a:pt x="196" y="1923"/>
                </a:cubicBezTo>
                <a:cubicBezTo>
                  <a:pt x="196" y="1923"/>
                  <a:pt x="197" y="1923"/>
                  <a:pt x="197" y="1924"/>
                </a:cubicBezTo>
                <a:cubicBezTo>
                  <a:pt x="197" y="1924"/>
                  <a:pt x="197" y="1924"/>
                  <a:pt x="197" y="1924"/>
                </a:cubicBezTo>
                <a:cubicBezTo>
                  <a:pt x="198" y="1924"/>
                  <a:pt x="198" y="1925"/>
                  <a:pt x="199" y="1925"/>
                </a:cubicBezTo>
                <a:cubicBezTo>
                  <a:pt x="199" y="1925"/>
                  <a:pt x="199" y="1926"/>
                  <a:pt x="199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0" y="1926"/>
                  <a:pt x="200" y="1926"/>
                </a:cubicBezTo>
                <a:cubicBezTo>
                  <a:pt x="200" y="1926"/>
                  <a:pt x="201" y="1927"/>
                  <a:pt x="201" y="1927"/>
                </a:cubicBezTo>
                <a:cubicBezTo>
                  <a:pt x="201" y="1927"/>
                  <a:pt x="201" y="1927"/>
                  <a:pt x="201" y="1927"/>
                </a:cubicBezTo>
                <a:cubicBezTo>
                  <a:pt x="201" y="1927"/>
                  <a:pt x="202" y="1927"/>
                  <a:pt x="202" y="1927"/>
                </a:cubicBezTo>
                <a:cubicBezTo>
                  <a:pt x="202" y="1928"/>
                  <a:pt x="203" y="1928"/>
                  <a:pt x="203" y="1928"/>
                </a:cubicBezTo>
                <a:cubicBezTo>
                  <a:pt x="204" y="1928"/>
                  <a:pt x="204" y="1928"/>
                  <a:pt x="204" y="1928"/>
                </a:cubicBezTo>
                <a:cubicBezTo>
                  <a:pt x="204" y="1929"/>
                  <a:pt x="204" y="1929"/>
                  <a:pt x="205" y="1929"/>
                </a:cubicBezTo>
                <a:cubicBezTo>
                  <a:pt x="205" y="1929"/>
                  <a:pt x="205" y="1929"/>
                  <a:pt x="205" y="1929"/>
                </a:cubicBezTo>
                <a:cubicBezTo>
                  <a:pt x="205" y="1929"/>
                  <a:pt x="206" y="1929"/>
                  <a:pt x="206" y="1929"/>
                </a:cubicBezTo>
                <a:cubicBezTo>
                  <a:pt x="207" y="1930"/>
                  <a:pt x="207" y="1930"/>
                  <a:pt x="208" y="1930"/>
                </a:cubicBezTo>
                <a:cubicBezTo>
                  <a:pt x="208" y="1930"/>
                  <a:pt x="208" y="1930"/>
                  <a:pt x="208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09" y="1930"/>
                  <a:pt x="209" y="1930"/>
                  <a:pt x="209" y="1930"/>
                </a:cubicBezTo>
                <a:cubicBezTo>
                  <a:pt x="210" y="1930"/>
                  <a:pt x="210" y="1931"/>
                  <a:pt x="210" y="1931"/>
                </a:cubicBezTo>
                <a:cubicBezTo>
                  <a:pt x="210" y="1931"/>
                  <a:pt x="211" y="1931"/>
                  <a:pt x="211" y="1931"/>
                </a:cubicBezTo>
                <a:cubicBezTo>
                  <a:pt x="211" y="1931"/>
                  <a:pt x="211" y="1931"/>
                  <a:pt x="212" y="1931"/>
                </a:cubicBezTo>
                <a:cubicBezTo>
                  <a:pt x="212" y="1931"/>
                  <a:pt x="212" y="1931"/>
                  <a:pt x="212" y="1931"/>
                </a:cubicBezTo>
                <a:cubicBezTo>
                  <a:pt x="212" y="1931"/>
                  <a:pt x="213" y="1931"/>
                  <a:pt x="213" y="1931"/>
                </a:cubicBezTo>
                <a:cubicBezTo>
                  <a:pt x="214" y="1931"/>
                  <a:pt x="214" y="1931"/>
                  <a:pt x="215" y="1931"/>
                </a:cubicBezTo>
                <a:cubicBezTo>
                  <a:pt x="215" y="1931"/>
                  <a:pt x="215" y="1931"/>
                  <a:pt x="216" y="1931"/>
                </a:cubicBezTo>
                <a:cubicBezTo>
                  <a:pt x="216" y="1931"/>
                  <a:pt x="216" y="1931"/>
                  <a:pt x="216" y="1931"/>
                </a:cubicBezTo>
                <a:cubicBezTo>
                  <a:pt x="272" y="2157"/>
                  <a:pt x="272" y="2157"/>
                  <a:pt x="272" y="2157"/>
                </a:cubicBezTo>
                <a:cubicBezTo>
                  <a:pt x="272" y="2157"/>
                  <a:pt x="271" y="2157"/>
                  <a:pt x="271" y="2157"/>
                </a:cubicBezTo>
                <a:cubicBezTo>
                  <a:pt x="271" y="2158"/>
                  <a:pt x="271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70" y="2158"/>
                  <a:pt x="270" y="2158"/>
                </a:cubicBezTo>
                <a:cubicBezTo>
                  <a:pt x="270" y="2158"/>
                  <a:pt x="269" y="2159"/>
                  <a:pt x="269" y="2159"/>
                </a:cubicBezTo>
                <a:cubicBezTo>
                  <a:pt x="268" y="2159"/>
                  <a:pt x="268" y="2160"/>
                  <a:pt x="268" y="2160"/>
                </a:cubicBezTo>
                <a:cubicBezTo>
                  <a:pt x="267" y="2160"/>
                  <a:pt x="267" y="2160"/>
                  <a:pt x="267" y="2161"/>
                </a:cubicBezTo>
                <a:cubicBezTo>
                  <a:pt x="266" y="2161"/>
                  <a:pt x="266" y="2161"/>
                  <a:pt x="266" y="2162"/>
                </a:cubicBezTo>
                <a:cubicBezTo>
                  <a:pt x="266" y="2162"/>
                  <a:pt x="266" y="2162"/>
                  <a:pt x="265" y="2162"/>
                </a:cubicBezTo>
                <a:cubicBezTo>
                  <a:pt x="265" y="2162"/>
                  <a:pt x="265" y="2162"/>
                  <a:pt x="265" y="2162"/>
                </a:cubicBezTo>
                <a:cubicBezTo>
                  <a:pt x="265" y="2162"/>
                  <a:pt x="265" y="2163"/>
                  <a:pt x="264" y="2163"/>
                </a:cubicBezTo>
                <a:cubicBezTo>
                  <a:pt x="264" y="2163"/>
                  <a:pt x="264" y="2163"/>
                  <a:pt x="264" y="2164"/>
                </a:cubicBezTo>
                <a:cubicBezTo>
                  <a:pt x="263" y="2164"/>
                  <a:pt x="263" y="2165"/>
                  <a:pt x="263" y="2165"/>
                </a:cubicBezTo>
                <a:cubicBezTo>
                  <a:pt x="262" y="2165"/>
                  <a:pt x="262" y="2166"/>
                  <a:pt x="262" y="2166"/>
                </a:cubicBezTo>
                <a:cubicBezTo>
                  <a:pt x="262" y="2166"/>
                  <a:pt x="262" y="2166"/>
                  <a:pt x="262" y="2166"/>
                </a:cubicBezTo>
                <a:cubicBezTo>
                  <a:pt x="262" y="2166"/>
                  <a:pt x="262" y="2166"/>
                  <a:pt x="261" y="2166"/>
                </a:cubicBezTo>
                <a:cubicBezTo>
                  <a:pt x="261" y="2167"/>
                  <a:pt x="261" y="2167"/>
                  <a:pt x="261" y="2167"/>
                </a:cubicBezTo>
                <a:cubicBezTo>
                  <a:pt x="261" y="2168"/>
                  <a:pt x="260" y="2168"/>
                  <a:pt x="260" y="2168"/>
                </a:cubicBezTo>
                <a:cubicBezTo>
                  <a:pt x="260" y="2169"/>
                  <a:pt x="260" y="2169"/>
                  <a:pt x="259" y="2170"/>
                </a:cubicBezTo>
                <a:cubicBezTo>
                  <a:pt x="259" y="2170"/>
                  <a:pt x="259" y="2171"/>
                  <a:pt x="259" y="2171"/>
                </a:cubicBezTo>
                <a:cubicBezTo>
                  <a:pt x="259" y="2171"/>
                  <a:pt x="259" y="2172"/>
                  <a:pt x="259" y="2172"/>
                </a:cubicBezTo>
                <a:cubicBezTo>
                  <a:pt x="259" y="2172"/>
                  <a:pt x="258" y="2172"/>
                  <a:pt x="258" y="2173"/>
                </a:cubicBezTo>
                <a:cubicBezTo>
                  <a:pt x="258" y="2173"/>
                  <a:pt x="258" y="2174"/>
                  <a:pt x="258" y="2174"/>
                </a:cubicBezTo>
                <a:cubicBezTo>
                  <a:pt x="258" y="2174"/>
                  <a:pt x="258" y="2175"/>
                  <a:pt x="257" y="2175"/>
                </a:cubicBezTo>
                <a:cubicBezTo>
                  <a:pt x="257" y="2175"/>
                  <a:pt x="257" y="2175"/>
                  <a:pt x="257" y="2175"/>
                </a:cubicBezTo>
                <a:cubicBezTo>
                  <a:pt x="257" y="2176"/>
                  <a:pt x="257" y="2176"/>
                  <a:pt x="257" y="2177"/>
                </a:cubicBezTo>
                <a:cubicBezTo>
                  <a:pt x="257" y="2177"/>
                  <a:pt x="257" y="2177"/>
                  <a:pt x="257" y="2177"/>
                </a:cubicBezTo>
                <a:cubicBezTo>
                  <a:pt x="257" y="2178"/>
                  <a:pt x="257" y="2178"/>
                  <a:pt x="257" y="2178"/>
                </a:cubicBezTo>
                <a:cubicBezTo>
                  <a:pt x="257" y="2179"/>
                  <a:pt x="257" y="2179"/>
                  <a:pt x="257" y="2180"/>
                </a:cubicBezTo>
                <a:cubicBezTo>
                  <a:pt x="256" y="2180"/>
                  <a:pt x="256" y="2181"/>
                  <a:pt x="256" y="2181"/>
                </a:cubicBezTo>
                <a:cubicBezTo>
                  <a:pt x="256" y="2182"/>
                  <a:pt x="256" y="2182"/>
                  <a:pt x="256" y="2182"/>
                </a:cubicBezTo>
                <a:cubicBezTo>
                  <a:pt x="256" y="2183"/>
                  <a:pt x="256" y="2183"/>
                  <a:pt x="256" y="2183"/>
                </a:cubicBezTo>
                <a:cubicBezTo>
                  <a:pt x="256" y="2183"/>
                  <a:pt x="256" y="2184"/>
                  <a:pt x="256" y="2184"/>
                </a:cubicBezTo>
                <a:cubicBezTo>
                  <a:pt x="256" y="2185"/>
                  <a:pt x="256" y="2185"/>
                  <a:pt x="256" y="2185"/>
                </a:cubicBezTo>
                <a:cubicBezTo>
                  <a:pt x="256" y="2186"/>
                  <a:pt x="256" y="2187"/>
                  <a:pt x="257" y="2187"/>
                </a:cubicBezTo>
                <a:cubicBezTo>
                  <a:pt x="257" y="2187"/>
                  <a:pt x="257" y="2188"/>
                  <a:pt x="257" y="2188"/>
                </a:cubicBezTo>
                <a:cubicBezTo>
                  <a:pt x="257" y="2188"/>
                  <a:pt x="257" y="2188"/>
                  <a:pt x="257" y="2189"/>
                </a:cubicBezTo>
                <a:cubicBezTo>
                  <a:pt x="257" y="2189"/>
                  <a:pt x="257" y="2190"/>
                  <a:pt x="257" y="2190"/>
                </a:cubicBezTo>
                <a:cubicBezTo>
                  <a:pt x="257" y="2190"/>
                  <a:pt x="257" y="2190"/>
                  <a:pt x="257" y="2190"/>
                </a:cubicBezTo>
                <a:cubicBezTo>
                  <a:pt x="257" y="2191"/>
                  <a:pt x="257" y="2191"/>
                  <a:pt x="257" y="2191"/>
                </a:cubicBezTo>
                <a:cubicBezTo>
                  <a:pt x="258" y="2192"/>
                  <a:pt x="258" y="2192"/>
                  <a:pt x="258" y="2193"/>
                </a:cubicBezTo>
                <a:cubicBezTo>
                  <a:pt x="258" y="2193"/>
                  <a:pt x="258" y="2193"/>
                  <a:pt x="258" y="2194"/>
                </a:cubicBezTo>
                <a:cubicBezTo>
                  <a:pt x="258" y="2194"/>
                  <a:pt x="258" y="2194"/>
                  <a:pt x="258" y="2194"/>
                </a:cubicBezTo>
                <a:cubicBezTo>
                  <a:pt x="259" y="2195"/>
                  <a:pt x="259" y="2195"/>
                  <a:pt x="259" y="2196"/>
                </a:cubicBezTo>
                <a:cubicBezTo>
                  <a:pt x="259" y="2196"/>
                  <a:pt x="259" y="2197"/>
                  <a:pt x="260" y="2197"/>
                </a:cubicBezTo>
                <a:cubicBezTo>
                  <a:pt x="260" y="2197"/>
                  <a:pt x="260" y="2197"/>
                  <a:pt x="260" y="2197"/>
                </a:cubicBezTo>
                <a:cubicBezTo>
                  <a:pt x="92" y="2359"/>
                  <a:pt x="92" y="2359"/>
                  <a:pt x="92" y="2359"/>
                </a:cubicBezTo>
                <a:cubicBezTo>
                  <a:pt x="92" y="2359"/>
                  <a:pt x="92" y="2358"/>
                  <a:pt x="92" y="2358"/>
                </a:cubicBezTo>
                <a:cubicBezTo>
                  <a:pt x="91" y="2358"/>
                  <a:pt x="91" y="2358"/>
                  <a:pt x="90" y="2358"/>
                </a:cubicBezTo>
                <a:cubicBezTo>
                  <a:pt x="90" y="2357"/>
                  <a:pt x="89" y="2357"/>
                  <a:pt x="89" y="2357"/>
                </a:cubicBezTo>
                <a:cubicBezTo>
                  <a:pt x="89" y="2357"/>
                  <a:pt x="89" y="2357"/>
                  <a:pt x="88" y="2357"/>
                </a:cubicBezTo>
                <a:cubicBezTo>
                  <a:pt x="88" y="2357"/>
                  <a:pt x="88" y="2357"/>
                  <a:pt x="88" y="2356"/>
                </a:cubicBezTo>
                <a:cubicBezTo>
                  <a:pt x="87" y="2356"/>
                  <a:pt x="87" y="2356"/>
                  <a:pt x="86" y="2356"/>
                </a:cubicBezTo>
                <a:cubicBezTo>
                  <a:pt x="86" y="2356"/>
                  <a:pt x="85" y="2356"/>
                  <a:pt x="85" y="2356"/>
                </a:cubicBezTo>
                <a:cubicBezTo>
                  <a:pt x="85" y="2356"/>
                  <a:pt x="85" y="2356"/>
                  <a:pt x="85" y="2356"/>
                </a:cubicBezTo>
                <a:cubicBezTo>
                  <a:pt x="84" y="2355"/>
                  <a:pt x="84" y="2355"/>
                  <a:pt x="83" y="2355"/>
                </a:cubicBezTo>
                <a:cubicBezTo>
                  <a:pt x="83" y="2355"/>
                  <a:pt x="83" y="2355"/>
                  <a:pt x="83" y="2355"/>
                </a:cubicBezTo>
                <a:cubicBezTo>
                  <a:pt x="83" y="2355"/>
                  <a:pt x="82" y="2355"/>
                  <a:pt x="82" y="2355"/>
                </a:cubicBezTo>
                <a:cubicBezTo>
                  <a:pt x="81" y="2355"/>
                  <a:pt x="81" y="2355"/>
                  <a:pt x="80" y="2355"/>
                </a:cubicBezTo>
                <a:cubicBezTo>
                  <a:pt x="80" y="2355"/>
                  <a:pt x="79" y="2355"/>
                  <a:pt x="79" y="2355"/>
                </a:cubicBezTo>
                <a:cubicBezTo>
                  <a:pt x="79" y="2355"/>
                  <a:pt x="78" y="2354"/>
                  <a:pt x="78" y="2354"/>
                </a:cubicBezTo>
                <a:cubicBezTo>
                  <a:pt x="78" y="2354"/>
                  <a:pt x="77" y="2354"/>
                  <a:pt x="77" y="2354"/>
                </a:cubicBezTo>
                <a:cubicBezTo>
                  <a:pt x="77" y="2354"/>
                  <a:pt x="76" y="2354"/>
                  <a:pt x="76" y="2354"/>
                </a:cubicBezTo>
                <a:cubicBezTo>
                  <a:pt x="76" y="2354"/>
                  <a:pt x="75" y="2355"/>
                  <a:pt x="75" y="2355"/>
                </a:cubicBezTo>
                <a:cubicBezTo>
                  <a:pt x="74" y="2355"/>
                  <a:pt x="74" y="2355"/>
                  <a:pt x="73" y="2355"/>
                </a:cubicBezTo>
                <a:cubicBezTo>
                  <a:pt x="73" y="2355"/>
                  <a:pt x="72" y="2355"/>
                  <a:pt x="72" y="2355"/>
                </a:cubicBezTo>
                <a:cubicBezTo>
                  <a:pt x="72" y="2355"/>
                  <a:pt x="72" y="2355"/>
                  <a:pt x="71" y="2355"/>
                </a:cubicBezTo>
                <a:cubicBezTo>
                  <a:pt x="71" y="2355"/>
                  <a:pt x="70" y="2355"/>
                  <a:pt x="70" y="2355"/>
                </a:cubicBezTo>
                <a:cubicBezTo>
                  <a:pt x="70" y="2355"/>
                  <a:pt x="70" y="2355"/>
                  <a:pt x="70" y="2355"/>
                </a:cubicBezTo>
                <a:cubicBezTo>
                  <a:pt x="69" y="2355"/>
                  <a:pt x="69" y="2355"/>
                  <a:pt x="69" y="2356"/>
                </a:cubicBezTo>
                <a:cubicBezTo>
                  <a:pt x="68" y="2356"/>
                  <a:pt x="68" y="2356"/>
                  <a:pt x="67" y="2356"/>
                </a:cubicBezTo>
                <a:cubicBezTo>
                  <a:pt x="67" y="2356"/>
                  <a:pt x="67" y="2356"/>
                  <a:pt x="66" y="2356"/>
                </a:cubicBezTo>
                <a:cubicBezTo>
                  <a:pt x="66" y="2356"/>
                  <a:pt x="66" y="2357"/>
                  <a:pt x="66" y="2357"/>
                </a:cubicBezTo>
                <a:cubicBezTo>
                  <a:pt x="65" y="2357"/>
                  <a:pt x="65" y="2357"/>
                  <a:pt x="65" y="2357"/>
                </a:cubicBezTo>
                <a:cubicBezTo>
                  <a:pt x="64" y="2357"/>
                  <a:pt x="64" y="2358"/>
                  <a:pt x="63" y="2358"/>
                </a:cubicBezTo>
                <a:cubicBezTo>
                  <a:pt x="63" y="2358"/>
                  <a:pt x="62" y="2358"/>
                  <a:pt x="62" y="2358"/>
                </a:cubicBezTo>
                <a:cubicBezTo>
                  <a:pt x="62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1" y="2359"/>
                  <a:pt x="61" y="2359"/>
                  <a:pt x="61" y="2359"/>
                </a:cubicBezTo>
                <a:cubicBezTo>
                  <a:pt x="60" y="2360"/>
                  <a:pt x="60" y="2360"/>
                  <a:pt x="60" y="2360"/>
                </a:cubicBezTo>
                <a:cubicBezTo>
                  <a:pt x="59" y="2360"/>
                  <a:pt x="59" y="2361"/>
                  <a:pt x="58" y="2361"/>
                </a:cubicBezTo>
                <a:cubicBezTo>
                  <a:pt x="58" y="2361"/>
                  <a:pt x="58" y="2362"/>
                  <a:pt x="57" y="2362"/>
                </a:cubicBezTo>
                <a:cubicBezTo>
                  <a:pt x="57" y="2362"/>
                  <a:pt x="57" y="2362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6" y="2363"/>
                  <a:pt x="56" y="2363"/>
                </a:cubicBezTo>
                <a:cubicBezTo>
                  <a:pt x="56" y="2363"/>
                  <a:pt x="55" y="2364"/>
                  <a:pt x="55" y="2364"/>
                </a:cubicBezTo>
                <a:cubicBezTo>
                  <a:pt x="55" y="2364"/>
                  <a:pt x="55" y="2364"/>
                  <a:pt x="54" y="2365"/>
                </a:cubicBezTo>
                <a:cubicBezTo>
                  <a:pt x="54" y="2365"/>
                  <a:pt x="54" y="2366"/>
                  <a:pt x="53" y="2366"/>
                </a:cubicBezTo>
                <a:cubicBezTo>
                  <a:pt x="53" y="2366"/>
                  <a:pt x="53" y="2367"/>
                  <a:pt x="53" y="2367"/>
                </a:cubicBezTo>
                <a:cubicBezTo>
                  <a:pt x="52" y="2367"/>
                  <a:pt x="52" y="2367"/>
                  <a:pt x="52" y="2367"/>
                </a:cubicBezTo>
                <a:cubicBezTo>
                  <a:pt x="52" y="2367"/>
                  <a:pt x="52" y="2367"/>
                  <a:pt x="52" y="2368"/>
                </a:cubicBezTo>
                <a:cubicBezTo>
                  <a:pt x="52" y="2368"/>
                  <a:pt x="52" y="2368"/>
                  <a:pt x="52" y="2368"/>
                </a:cubicBezTo>
                <a:cubicBezTo>
                  <a:pt x="51" y="2369"/>
                  <a:pt x="51" y="2369"/>
                  <a:pt x="51" y="2369"/>
                </a:cubicBezTo>
                <a:cubicBezTo>
                  <a:pt x="0" y="2354"/>
                  <a:pt x="0" y="2354"/>
                  <a:pt x="0" y="2354"/>
                </a:cubicBezTo>
                <a:cubicBezTo>
                  <a:pt x="0" y="2370"/>
                  <a:pt x="0" y="2370"/>
                  <a:pt x="0" y="2370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4"/>
                  <a:pt x="47" y="2384"/>
                </a:cubicBezTo>
                <a:cubicBezTo>
                  <a:pt x="47" y="2384"/>
                  <a:pt x="47" y="2385"/>
                  <a:pt x="47" y="2385"/>
                </a:cubicBezTo>
                <a:cubicBezTo>
                  <a:pt x="47" y="2386"/>
                  <a:pt x="47" y="2386"/>
                  <a:pt x="47" y="2386"/>
                </a:cubicBezTo>
                <a:cubicBezTo>
                  <a:pt x="47" y="2387"/>
                  <a:pt x="47" y="2388"/>
                  <a:pt x="47" y="2388"/>
                </a:cubicBezTo>
                <a:cubicBezTo>
                  <a:pt x="47" y="2389"/>
                  <a:pt x="47" y="2389"/>
                  <a:pt x="47" y="2389"/>
                </a:cubicBezTo>
                <a:cubicBezTo>
                  <a:pt x="47" y="2389"/>
                  <a:pt x="47" y="2390"/>
                  <a:pt x="47" y="2390"/>
                </a:cubicBezTo>
                <a:cubicBezTo>
                  <a:pt x="48" y="2390"/>
                  <a:pt x="48" y="2391"/>
                  <a:pt x="48" y="2391"/>
                </a:cubicBezTo>
                <a:cubicBezTo>
                  <a:pt x="48" y="2391"/>
                  <a:pt x="48" y="2391"/>
                  <a:pt x="48" y="2391"/>
                </a:cubicBezTo>
                <a:cubicBezTo>
                  <a:pt x="48" y="2392"/>
                  <a:pt x="48" y="2392"/>
                  <a:pt x="48" y="2392"/>
                </a:cubicBezTo>
                <a:cubicBezTo>
                  <a:pt x="48" y="2393"/>
                  <a:pt x="48" y="2393"/>
                  <a:pt x="49" y="2394"/>
                </a:cubicBezTo>
                <a:cubicBezTo>
                  <a:pt x="49" y="2394"/>
                  <a:pt x="49" y="2394"/>
                  <a:pt x="49" y="2395"/>
                </a:cubicBezTo>
                <a:cubicBezTo>
                  <a:pt x="49" y="2395"/>
                  <a:pt x="49" y="2395"/>
                  <a:pt x="49" y="2395"/>
                </a:cubicBezTo>
                <a:cubicBezTo>
                  <a:pt x="49" y="2396"/>
                  <a:pt x="49" y="2396"/>
                  <a:pt x="50" y="2397"/>
                </a:cubicBezTo>
                <a:cubicBezTo>
                  <a:pt x="50" y="2397"/>
                  <a:pt x="50" y="2398"/>
                  <a:pt x="50" y="2398"/>
                </a:cubicBezTo>
                <a:cubicBezTo>
                  <a:pt x="51" y="2398"/>
                  <a:pt x="51" y="2399"/>
                  <a:pt x="51" y="2399"/>
                </a:cubicBezTo>
                <a:cubicBezTo>
                  <a:pt x="51" y="2399"/>
                  <a:pt x="51" y="2400"/>
                  <a:pt x="51" y="2400"/>
                </a:cubicBezTo>
                <a:cubicBezTo>
                  <a:pt x="52" y="2400"/>
                  <a:pt x="52" y="2400"/>
                  <a:pt x="52" y="2400"/>
                </a:cubicBezTo>
                <a:cubicBezTo>
                  <a:pt x="52" y="2401"/>
                  <a:pt x="52" y="2401"/>
                  <a:pt x="52" y="2401"/>
                </a:cubicBezTo>
                <a:cubicBezTo>
                  <a:pt x="52" y="2401"/>
                  <a:pt x="52" y="2401"/>
                  <a:pt x="52" y="2402"/>
                </a:cubicBezTo>
                <a:cubicBezTo>
                  <a:pt x="53" y="2402"/>
                  <a:pt x="53" y="2402"/>
                  <a:pt x="53" y="2403"/>
                </a:cubicBezTo>
                <a:cubicBezTo>
                  <a:pt x="54" y="2403"/>
                  <a:pt x="54" y="2404"/>
                  <a:pt x="54" y="2404"/>
                </a:cubicBezTo>
                <a:cubicBezTo>
                  <a:pt x="55" y="2404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5" y="2405"/>
                  <a:pt x="55" y="2405"/>
                  <a:pt x="55" y="2405"/>
                </a:cubicBezTo>
                <a:cubicBezTo>
                  <a:pt x="56" y="2405"/>
                  <a:pt x="56" y="2406"/>
                  <a:pt x="56" y="2406"/>
                </a:cubicBezTo>
                <a:cubicBezTo>
                  <a:pt x="57" y="2406"/>
                  <a:pt x="57" y="2407"/>
                  <a:pt x="57" y="2407"/>
                </a:cubicBezTo>
                <a:cubicBezTo>
                  <a:pt x="58" y="2407"/>
                  <a:pt x="58" y="2408"/>
                  <a:pt x="59" y="2408"/>
                </a:cubicBezTo>
                <a:cubicBezTo>
                  <a:pt x="59" y="2408"/>
                  <a:pt x="59" y="2408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0" y="2409"/>
                  <a:pt x="60" y="2409"/>
                </a:cubicBezTo>
                <a:cubicBezTo>
                  <a:pt x="60" y="2409"/>
                  <a:pt x="61" y="2409"/>
                  <a:pt x="61" y="2410"/>
                </a:cubicBezTo>
                <a:cubicBezTo>
                  <a:pt x="61" y="2410"/>
                  <a:pt x="62" y="2410"/>
                  <a:pt x="62" y="2410"/>
                </a:cubicBezTo>
                <a:cubicBezTo>
                  <a:pt x="62" y="2411"/>
                  <a:pt x="63" y="2411"/>
                  <a:pt x="63" y="2411"/>
                </a:cubicBezTo>
                <a:cubicBezTo>
                  <a:pt x="64" y="2411"/>
                  <a:pt x="64" y="2411"/>
                  <a:pt x="65" y="2412"/>
                </a:cubicBezTo>
                <a:cubicBezTo>
                  <a:pt x="65" y="2412"/>
                  <a:pt x="65" y="2412"/>
                  <a:pt x="65" y="2412"/>
                </a:cubicBezTo>
                <a:cubicBezTo>
                  <a:pt x="66" y="2412"/>
                  <a:pt x="66" y="2412"/>
                  <a:pt x="66" y="2412"/>
                </a:cubicBezTo>
                <a:cubicBezTo>
                  <a:pt x="67" y="2412"/>
                  <a:pt x="67" y="2413"/>
                  <a:pt x="68" y="2413"/>
                </a:cubicBezTo>
                <a:cubicBezTo>
                  <a:pt x="68" y="2413"/>
                  <a:pt x="68" y="2413"/>
                  <a:pt x="69" y="2413"/>
                </a:cubicBezTo>
                <a:cubicBezTo>
                  <a:pt x="69" y="2413"/>
                  <a:pt x="69" y="2413"/>
                  <a:pt x="69" y="2413"/>
                </a:cubicBezTo>
                <a:cubicBezTo>
                  <a:pt x="69" y="2413"/>
                  <a:pt x="70" y="2413"/>
                  <a:pt x="70" y="2413"/>
                </a:cubicBezTo>
                <a:cubicBezTo>
                  <a:pt x="70" y="2413"/>
                  <a:pt x="71" y="2414"/>
                  <a:pt x="71" y="2414"/>
                </a:cubicBezTo>
                <a:cubicBezTo>
                  <a:pt x="71" y="2414"/>
                  <a:pt x="71" y="2414"/>
                  <a:pt x="72" y="2414"/>
                </a:cubicBezTo>
                <a:cubicBezTo>
                  <a:pt x="72" y="2414"/>
                  <a:pt x="73" y="2414"/>
                  <a:pt x="74" y="2414"/>
                </a:cubicBezTo>
                <a:cubicBezTo>
                  <a:pt x="74" y="2414"/>
                  <a:pt x="74" y="2414"/>
                  <a:pt x="75" y="2414"/>
                </a:cubicBezTo>
                <a:cubicBezTo>
                  <a:pt x="75" y="2414"/>
                  <a:pt x="76" y="2414"/>
                  <a:pt x="76" y="2414"/>
                </a:cubicBezTo>
                <a:cubicBezTo>
                  <a:pt x="76" y="2414"/>
                  <a:pt x="76" y="2414"/>
                  <a:pt x="76" y="2414"/>
                </a:cubicBezTo>
                <a:cubicBezTo>
                  <a:pt x="132" y="2640"/>
                  <a:pt x="132" y="2640"/>
                  <a:pt x="132" y="2640"/>
                </a:cubicBezTo>
                <a:cubicBezTo>
                  <a:pt x="132" y="2640"/>
                  <a:pt x="132" y="2640"/>
                  <a:pt x="131" y="2640"/>
                </a:cubicBezTo>
                <a:cubicBezTo>
                  <a:pt x="131" y="2640"/>
                  <a:pt x="131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30" y="2641"/>
                  <a:pt x="130" y="2641"/>
                </a:cubicBezTo>
                <a:cubicBezTo>
                  <a:pt x="130" y="2641"/>
                  <a:pt x="129" y="2642"/>
                  <a:pt x="129" y="2642"/>
                </a:cubicBezTo>
                <a:cubicBezTo>
                  <a:pt x="129" y="2642"/>
                  <a:pt x="128" y="2642"/>
                  <a:pt x="128" y="2643"/>
                </a:cubicBezTo>
                <a:cubicBezTo>
                  <a:pt x="127" y="2643"/>
                  <a:pt x="127" y="2643"/>
                  <a:pt x="127" y="2644"/>
                </a:cubicBezTo>
                <a:cubicBezTo>
                  <a:pt x="126" y="2644"/>
                  <a:pt x="126" y="2644"/>
                  <a:pt x="126" y="2644"/>
                </a:cubicBezTo>
                <a:cubicBezTo>
                  <a:pt x="126" y="2645"/>
                  <a:pt x="126" y="2645"/>
                  <a:pt x="126" y="2645"/>
                </a:cubicBezTo>
                <a:cubicBezTo>
                  <a:pt x="126" y="2645"/>
                  <a:pt x="125" y="2645"/>
                  <a:pt x="125" y="2645"/>
                </a:cubicBezTo>
                <a:cubicBezTo>
                  <a:pt x="125" y="2645"/>
                  <a:pt x="125" y="2645"/>
                  <a:pt x="125" y="2646"/>
                </a:cubicBezTo>
                <a:cubicBezTo>
                  <a:pt x="124" y="2646"/>
                  <a:pt x="124" y="2646"/>
                  <a:pt x="124" y="2647"/>
                </a:cubicBezTo>
                <a:cubicBezTo>
                  <a:pt x="123" y="2647"/>
                  <a:pt x="123" y="2647"/>
                  <a:pt x="123" y="2648"/>
                </a:cubicBezTo>
                <a:cubicBezTo>
                  <a:pt x="122" y="2648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2" y="2649"/>
                  <a:pt x="122" y="2649"/>
                  <a:pt x="122" y="2649"/>
                </a:cubicBezTo>
                <a:cubicBezTo>
                  <a:pt x="121" y="2650"/>
                  <a:pt x="121" y="2650"/>
                  <a:pt x="121" y="2650"/>
                </a:cubicBezTo>
                <a:cubicBezTo>
                  <a:pt x="121" y="2651"/>
                  <a:pt x="121" y="2651"/>
                  <a:pt x="120" y="2651"/>
                </a:cubicBezTo>
                <a:cubicBezTo>
                  <a:pt x="120" y="2652"/>
                  <a:pt x="120" y="2652"/>
                  <a:pt x="120" y="2653"/>
                </a:cubicBezTo>
                <a:cubicBezTo>
                  <a:pt x="119" y="2653"/>
                  <a:pt x="119" y="2654"/>
                  <a:pt x="119" y="2654"/>
                </a:cubicBezTo>
                <a:cubicBezTo>
                  <a:pt x="119" y="2654"/>
                  <a:pt x="119" y="2654"/>
                  <a:pt x="119" y="2655"/>
                </a:cubicBezTo>
                <a:cubicBezTo>
                  <a:pt x="119" y="2655"/>
                  <a:pt x="119" y="2655"/>
                  <a:pt x="118" y="2655"/>
                </a:cubicBezTo>
                <a:cubicBezTo>
                  <a:pt x="118" y="2656"/>
                  <a:pt x="118" y="2656"/>
                  <a:pt x="118" y="2657"/>
                </a:cubicBezTo>
                <a:cubicBezTo>
                  <a:pt x="118" y="2657"/>
                  <a:pt x="118" y="2658"/>
                  <a:pt x="118" y="2658"/>
                </a:cubicBezTo>
                <a:cubicBezTo>
                  <a:pt x="118" y="2658"/>
                  <a:pt x="118" y="2658"/>
                  <a:pt x="117" y="2658"/>
                </a:cubicBezTo>
                <a:cubicBezTo>
                  <a:pt x="117" y="2659"/>
                  <a:pt x="117" y="2659"/>
                  <a:pt x="117" y="2660"/>
                </a:cubicBezTo>
                <a:cubicBezTo>
                  <a:pt x="117" y="2660"/>
                  <a:pt x="117" y="2660"/>
                  <a:pt x="117" y="2660"/>
                </a:cubicBezTo>
                <a:cubicBezTo>
                  <a:pt x="117" y="2660"/>
                  <a:pt x="117" y="2661"/>
                  <a:pt x="117" y="2661"/>
                </a:cubicBezTo>
                <a:cubicBezTo>
                  <a:pt x="117" y="2662"/>
                  <a:pt x="117" y="2662"/>
                  <a:pt x="117" y="2663"/>
                </a:cubicBezTo>
                <a:cubicBezTo>
                  <a:pt x="117" y="2663"/>
                  <a:pt x="117" y="2664"/>
                  <a:pt x="116" y="2664"/>
                </a:cubicBezTo>
                <a:cubicBezTo>
                  <a:pt x="116" y="2664"/>
                  <a:pt x="116" y="2665"/>
                  <a:pt x="116" y="2665"/>
                </a:cubicBezTo>
                <a:cubicBezTo>
                  <a:pt x="116" y="2665"/>
                  <a:pt x="116" y="2666"/>
                  <a:pt x="116" y="2666"/>
                </a:cubicBezTo>
                <a:cubicBezTo>
                  <a:pt x="116" y="2666"/>
                  <a:pt x="116" y="2667"/>
                  <a:pt x="116" y="2667"/>
                </a:cubicBezTo>
                <a:cubicBezTo>
                  <a:pt x="116" y="2667"/>
                  <a:pt x="116" y="2668"/>
                  <a:pt x="116" y="2668"/>
                </a:cubicBezTo>
                <a:cubicBezTo>
                  <a:pt x="117" y="2669"/>
                  <a:pt x="117" y="2669"/>
                  <a:pt x="117" y="2670"/>
                </a:cubicBezTo>
                <a:cubicBezTo>
                  <a:pt x="117" y="2670"/>
                  <a:pt x="117" y="2671"/>
                  <a:pt x="117" y="2671"/>
                </a:cubicBezTo>
                <a:cubicBezTo>
                  <a:pt x="117" y="2671"/>
                  <a:pt x="117" y="2671"/>
                  <a:pt x="117" y="2672"/>
                </a:cubicBezTo>
                <a:cubicBezTo>
                  <a:pt x="117" y="2672"/>
                  <a:pt x="117" y="2672"/>
                  <a:pt x="117" y="2673"/>
                </a:cubicBezTo>
                <a:cubicBezTo>
                  <a:pt x="117" y="2673"/>
                  <a:pt x="117" y="2673"/>
                  <a:pt x="117" y="2673"/>
                </a:cubicBezTo>
                <a:cubicBezTo>
                  <a:pt x="117" y="2674"/>
                  <a:pt x="117" y="2674"/>
                  <a:pt x="118" y="2674"/>
                </a:cubicBezTo>
                <a:cubicBezTo>
                  <a:pt x="118" y="2675"/>
                  <a:pt x="118" y="2675"/>
                  <a:pt x="118" y="2676"/>
                </a:cubicBezTo>
                <a:cubicBezTo>
                  <a:pt x="118" y="2676"/>
                  <a:pt x="118" y="2676"/>
                  <a:pt x="118" y="2677"/>
                </a:cubicBezTo>
                <a:cubicBezTo>
                  <a:pt x="118" y="2677"/>
                  <a:pt x="118" y="2677"/>
                  <a:pt x="119" y="2677"/>
                </a:cubicBezTo>
                <a:cubicBezTo>
                  <a:pt x="119" y="2678"/>
                  <a:pt x="119" y="2678"/>
                  <a:pt x="119" y="2678"/>
                </a:cubicBezTo>
                <a:cubicBezTo>
                  <a:pt x="119" y="2679"/>
                  <a:pt x="120" y="2679"/>
                  <a:pt x="120" y="2680"/>
                </a:cubicBezTo>
                <a:cubicBezTo>
                  <a:pt x="120" y="2680"/>
                  <a:pt x="120" y="2680"/>
                  <a:pt x="120" y="2680"/>
                </a:cubicBezTo>
                <a:cubicBezTo>
                  <a:pt x="0" y="2796"/>
                  <a:pt x="0" y="2796"/>
                  <a:pt x="0" y="2796"/>
                </a:cubicBezTo>
                <a:cubicBezTo>
                  <a:pt x="0" y="2818"/>
                  <a:pt x="0" y="2818"/>
                  <a:pt x="0" y="2818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1" y="2692"/>
                  <a:pt x="131" y="2692"/>
                  <a:pt x="131" y="2692"/>
                </a:cubicBezTo>
                <a:cubicBezTo>
                  <a:pt x="132" y="2692"/>
                  <a:pt x="132" y="2693"/>
                  <a:pt x="133" y="2693"/>
                </a:cubicBezTo>
                <a:cubicBezTo>
                  <a:pt x="133" y="2693"/>
                  <a:pt x="134" y="2693"/>
                  <a:pt x="134" y="2693"/>
                </a:cubicBezTo>
                <a:cubicBezTo>
                  <a:pt x="134" y="2693"/>
                  <a:pt x="135" y="2694"/>
                  <a:pt x="135" y="2694"/>
                </a:cubicBezTo>
                <a:cubicBezTo>
                  <a:pt x="135" y="2694"/>
                  <a:pt x="135" y="2694"/>
                  <a:pt x="136" y="2694"/>
                </a:cubicBezTo>
                <a:cubicBezTo>
                  <a:pt x="136" y="2694"/>
                  <a:pt x="137" y="2694"/>
                  <a:pt x="137" y="2695"/>
                </a:cubicBezTo>
                <a:cubicBezTo>
                  <a:pt x="137" y="2695"/>
                  <a:pt x="138" y="2695"/>
                  <a:pt x="138" y="2695"/>
                </a:cubicBezTo>
                <a:cubicBezTo>
                  <a:pt x="138" y="2695"/>
                  <a:pt x="138" y="2695"/>
                  <a:pt x="138" y="2695"/>
                </a:cubicBezTo>
                <a:cubicBezTo>
                  <a:pt x="139" y="2695"/>
                  <a:pt x="139" y="2695"/>
                  <a:pt x="140" y="2695"/>
                </a:cubicBezTo>
                <a:cubicBezTo>
                  <a:pt x="140" y="2695"/>
                  <a:pt x="140" y="2695"/>
                  <a:pt x="140" y="2695"/>
                </a:cubicBezTo>
                <a:cubicBezTo>
                  <a:pt x="141" y="2695"/>
                  <a:pt x="141" y="2696"/>
                  <a:pt x="141" y="2696"/>
                </a:cubicBezTo>
                <a:cubicBezTo>
                  <a:pt x="142" y="2696"/>
                  <a:pt x="142" y="2696"/>
                  <a:pt x="143" y="2696"/>
                </a:cubicBezTo>
                <a:cubicBezTo>
                  <a:pt x="143" y="2696"/>
                  <a:pt x="144" y="2696"/>
                  <a:pt x="144" y="2696"/>
                </a:cubicBezTo>
                <a:cubicBezTo>
                  <a:pt x="145" y="2696"/>
                  <a:pt x="145" y="2696"/>
                  <a:pt x="145" y="2696"/>
                </a:cubicBezTo>
                <a:cubicBezTo>
                  <a:pt x="146" y="2696"/>
                  <a:pt x="146" y="2696"/>
                  <a:pt x="146" y="2696"/>
                </a:cubicBezTo>
                <a:cubicBezTo>
                  <a:pt x="146" y="2696"/>
                  <a:pt x="147" y="2696"/>
                  <a:pt x="147" y="2696"/>
                </a:cubicBezTo>
                <a:cubicBezTo>
                  <a:pt x="148" y="2696"/>
                  <a:pt x="148" y="2696"/>
                  <a:pt x="148" y="2696"/>
                </a:cubicBezTo>
                <a:cubicBezTo>
                  <a:pt x="149" y="2696"/>
                  <a:pt x="150" y="2696"/>
                  <a:pt x="150" y="2696"/>
                </a:cubicBezTo>
                <a:cubicBezTo>
                  <a:pt x="150" y="2696"/>
                  <a:pt x="151" y="2696"/>
                  <a:pt x="151" y="2696"/>
                </a:cubicBezTo>
                <a:cubicBezTo>
                  <a:pt x="151" y="2696"/>
                  <a:pt x="151" y="2696"/>
                  <a:pt x="152" y="2695"/>
                </a:cubicBezTo>
                <a:cubicBezTo>
                  <a:pt x="152" y="2695"/>
                  <a:pt x="153" y="2695"/>
                  <a:pt x="153" y="2695"/>
                </a:cubicBezTo>
                <a:cubicBezTo>
                  <a:pt x="153" y="2695"/>
                  <a:pt x="153" y="2695"/>
                  <a:pt x="153" y="2695"/>
                </a:cubicBezTo>
                <a:cubicBezTo>
                  <a:pt x="154" y="2695"/>
                  <a:pt x="154" y="2695"/>
                  <a:pt x="154" y="2695"/>
                </a:cubicBezTo>
                <a:cubicBezTo>
                  <a:pt x="155" y="2695"/>
                  <a:pt x="155" y="2695"/>
                  <a:pt x="156" y="2694"/>
                </a:cubicBezTo>
                <a:cubicBezTo>
                  <a:pt x="156" y="2694"/>
                  <a:pt x="156" y="2694"/>
                  <a:pt x="157" y="2694"/>
                </a:cubicBezTo>
                <a:cubicBezTo>
                  <a:pt x="157" y="2694"/>
                  <a:pt x="157" y="2694"/>
                  <a:pt x="157" y="2694"/>
                </a:cubicBezTo>
                <a:cubicBezTo>
                  <a:pt x="158" y="2694"/>
                  <a:pt x="158" y="2694"/>
                  <a:pt x="159" y="2693"/>
                </a:cubicBezTo>
                <a:cubicBezTo>
                  <a:pt x="159" y="2693"/>
                  <a:pt x="160" y="2693"/>
                  <a:pt x="160" y="2693"/>
                </a:cubicBezTo>
                <a:cubicBezTo>
                  <a:pt x="160" y="2692"/>
                  <a:pt x="161" y="2692"/>
                  <a:pt x="161" y="2692"/>
                </a:cubicBezTo>
                <a:cubicBezTo>
                  <a:pt x="161" y="2692"/>
                  <a:pt x="162" y="2692"/>
                  <a:pt x="162" y="2691"/>
                </a:cubicBezTo>
                <a:cubicBezTo>
                  <a:pt x="162" y="2691"/>
                  <a:pt x="162" y="2691"/>
                  <a:pt x="162" y="2691"/>
                </a:cubicBezTo>
                <a:cubicBezTo>
                  <a:pt x="162" y="2691"/>
                  <a:pt x="163" y="2691"/>
                  <a:pt x="163" y="2691"/>
                </a:cubicBezTo>
                <a:cubicBezTo>
                  <a:pt x="163" y="2691"/>
                  <a:pt x="163" y="2691"/>
                  <a:pt x="164" y="2690"/>
                </a:cubicBezTo>
                <a:cubicBezTo>
                  <a:pt x="164" y="2690"/>
                  <a:pt x="164" y="2690"/>
                  <a:pt x="165" y="2689"/>
                </a:cubicBezTo>
                <a:cubicBezTo>
                  <a:pt x="165" y="2689"/>
                  <a:pt x="166" y="2689"/>
                  <a:pt x="166" y="2689"/>
                </a:cubicBezTo>
                <a:cubicBezTo>
                  <a:pt x="166" y="2688"/>
                  <a:pt x="166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8"/>
                  <a:pt x="167" y="2688"/>
                  <a:pt x="167" y="2688"/>
                </a:cubicBezTo>
                <a:cubicBezTo>
                  <a:pt x="167" y="2687"/>
                  <a:pt x="168" y="2687"/>
                  <a:pt x="168" y="2687"/>
                </a:cubicBezTo>
                <a:cubicBezTo>
                  <a:pt x="168" y="2686"/>
                  <a:pt x="169" y="2686"/>
                  <a:pt x="169" y="2686"/>
                </a:cubicBezTo>
                <a:cubicBezTo>
                  <a:pt x="169" y="2685"/>
                  <a:pt x="170" y="2685"/>
                  <a:pt x="170" y="2684"/>
                </a:cubicBezTo>
                <a:cubicBezTo>
                  <a:pt x="170" y="2684"/>
                  <a:pt x="170" y="2684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3"/>
                  <a:pt x="171" y="2683"/>
                </a:cubicBezTo>
                <a:cubicBezTo>
                  <a:pt x="171" y="2683"/>
                  <a:pt x="171" y="2682"/>
                  <a:pt x="172" y="2682"/>
                </a:cubicBezTo>
                <a:cubicBezTo>
                  <a:pt x="172" y="2682"/>
                  <a:pt x="172" y="2682"/>
                  <a:pt x="172" y="2682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7"/>
                  <a:pt x="395" y="2747"/>
                  <a:pt x="395" y="2747"/>
                </a:cubicBezTo>
                <a:cubicBezTo>
                  <a:pt x="395" y="2748"/>
                  <a:pt x="395" y="2750"/>
                  <a:pt x="396" y="2752"/>
                </a:cubicBezTo>
                <a:cubicBezTo>
                  <a:pt x="396" y="2752"/>
                  <a:pt x="396" y="2752"/>
                  <a:pt x="396" y="2752"/>
                </a:cubicBezTo>
                <a:cubicBezTo>
                  <a:pt x="396" y="2754"/>
                  <a:pt x="396" y="2756"/>
                  <a:pt x="397" y="2757"/>
                </a:cubicBezTo>
                <a:cubicBezTo>
                  <a:pt x="397" y="2757"/>
                  <a:pt x="397" y="2758"/>
                  <a:pt x="397" y="2758"/>
                </a:cubicBezTo>
                <a:cubicBezTo>
                  <a:pt x="398" y="2760"/>
                  <a:pt x="399" y="2761"/>
                  <a:pt x="400" y="2762"/>
                </a:cubicBezTo>
                <a:cubicBezTo>
                  <a:pt x="400" y="2763"/>
                  <a:pt x="400" y="2763"/>
                  <a:pt x="400" y="2763"/>
                </a:cubicBezTo>
                <a:cubicBezTo>
                  <a:pt x="401" y="2765"/>
                  <a:pt x="402" y="2766"/>
                  <a:pt x="403" y="2767"/>
                </a:cubicBezTo>
                <a:cubicBezTo>
                  <a:pt x="403" y="2767"/>
                  <a:pt x="403" y="2768"/>
                  <a:pt x="403" y="2768"/>
                </a:cubicBezTo>
                <a:cubicBezTo>
                  <a:pt x="404" y="2768"/>
                  <a:pt x="404" y="2768"/>
                  <a:pt x="404" y="2768"/>
                </a:cubicBezTo>
                <a:cubicBezTo>
                  <a:pt x="405" y="2769"/>
                  <a:pt x="406" y="2770"/>
                  <a:pt x="408" y="2771"/>
                </a:cubicBezTo>
                <a:cubicBezTo>
                  <a:pt x="408" y="2771"/>
                  <a:pt x="408" y="2772"/>
                  <a:pt x="408" y="2772"/>
                </a:cubicBezTo>
                <a:cubicBezTo>
                  <a:pt x="410" y="2773"/>
                  <a:pt x="411" y="2773"/>
                  <a:pt x="413" y="2774"/>
                </a:cubicBezTo>
                <a:cubicBezTo>
                  <a:pt x="413" y="2774"/>
                  <a:pt x="413" y="2774"/>
                  <a:pt x="413" y="2774"/>
                </a:cubicBezTo>
                <a:cubicBezTo>
                  <a:pt x="415" y="2775"/>
                  <a:pt x="416" y="2775"/>
                  <a:pt x="417" y="2776"/>
                </a:cubicBezTo>
                <a:cubicBezTo>
                  <a:pt x="417" y="2776"/>
                  <a:pt x="418" y="2776"/>
                  <a:pt x="418" y="2776"/>
                </a:cubicBezTo>
                <a:cubicBezTo>
                  <a:pt x="419" y="2776"/>
                  <a:pt x="419" y="2776"/>
                  <a:pt x="419" y="2776"/>
                </a:cubicBezTo>
                <a:cubicBezTo>
                  <a:pt x="421" y="2777"/>
                  <a:pt x="422" y="2777"/>
                  <a:pt x="424" y="2777"/>
                </a:cubicBezTo>
                <a:cubicBezTo>
                  <a:pt x="424" y="2777"/>
                  <a:pt x="425" y="2777"/>
                  <a:pt x="425" y="2777"/>
                </a:cubicBezTo>
                <a:cubicBezTo>
                  <a:pt x="426" y="2777"/>
                  <a:pt x="428" y="2777"/>
                  <a:pt x="430" y="2776"/>
                </a:cubicBezTo>
                <a:cubicBezTo>
                  <a:pt x="430" y="2776"/>
                  <a:pt x="430" y="2776"/>
                  <a:pt x="430" y="2776"/>
                </a:cubicBezTo>
                <a:cubicBezTo>
                  <a:pt x="432" y="2776"/>
                  <a:pt x="434" y="2776"/>
                  <a:pt x="435" y="2775"/>
                </a:cubicBezTo>
                <a:cubicBezTo>
                  <a:pt x="436" y="2775"/>
                  <a:pt x="436" y="2775"/>
                  <a:pt x="436" y="2775"/>
                </a:cubicBezTo>
                <a:cubicBezTo>
                  <a:pt x="438" y="2774"/>
                  <a:pt x="439" y="2773"/>
                  <a:pt x="441" y="2772"/>
                </a:cubicBezTo>
                <a:cubicBezTo>
                  <a:pt x="441" y="2772"/>
                  <a:pt x="441" y="2772"/>
                  <a:pt x="441" y="2772"/>
                </a:cubicBezTo>
                <a:cubicBezTo>
                  <a:pt x="443" y="2771"/>
                  <a:pt x="444" y="2770"/>
                  <a:pt x="445" y="2769"/>
                </a:cubicBezTo>
                <a:cubicBezTo>
                  <a:pt x="446" y="2769"/>
                  <a:pt x="446" y="2769"/>
                  <a:pt x="446" y="2768"/>
                </a:cubicBezTo>
                <a:cubicBezTo>
                  <a:pt x="446" y="2768"/>
                  <a:pt x="446" y="2768"/>
                  <a:pt x="446" y="2768"/>
                </a:cubicBezTo>
                <a:cubicBezTo>
                  <a:pt x="447" y="2767"/>
                  <a:pt x="448" y="2766"/>
                  <a:pt x="449" y="2764"/>
                </a:cubicBezTo>
                <a:cubicBezTo>
                  <a:pt x="450" y="2764"/>
                  <a:pt x="450" y="2764"/>
                  <a:pt x="450" y="2764"/>
                </a:cubicBezTo>
                <a:cubicBezTo>
                  <a:pt x="451" y="2762"/>
                  <a:pt x="452" y="2761"/>
                  <a:pt x="452" y="2759"/>
                </a:cubicBezTo>
                <a:cubicBezTo>
                  <a:pt x="452" y="2759"/>
                  <a:pt x="452" y="2759"/>
                  <a:pt x="453" y="2758"/>
                </a:cubicBezTo>
                <a:cubicBezTo>
                  <a:pt x="453" y="2757"/>
                  <a:pt x="453" y="2756"/>
                  <a:pt x="454" y="2755"/>
                </a:cubicBezTo>
                <a:cubicBezTo>
                  <a:pt x="454" y="2755"/>
                  <a:pt x="454" y="2754"/>
                  <a:pt x="454" y="2754"/>
                </a:cubicBezTo>
                <a:cubicBezTo>
                  <a:pt x="454" y="2753"/>
                  <a:pt x="454" y="2753"/>
                  <a:pt x="454" y="2753"/>
                </a:cubicBezTo>
                <a:cubicBezTo>
                  <a:pt x="455" y="2751"/>
                  <a:pt x="455" y="2750"/>
                  <a:pt x="455" y="2748"/>
                </a:cubicBezTo>
                <a:cubicBezTo>
                  <a:pt x="455" y="2748"/>
                  <a:pt x="455" y="2747"/>
                  <a:pt x="455" y="2747"/>
                </a:cubicBezTo>
                <a:cubicBezTo>
                  <a:pt x="455" y="2746"/>
                  <a:pt x="455" y="2744"/>
                  <a:pt x="454" y="2742"/>
                </a:cubicBezTo>
                <a:cubicBezTo>
                  <a:pt x="454" y="2742"/>
                  <a:pt x="454" y="2742"/>
                  <a:pt x="454" y="2742"/>
                </a:cubicBezTo>
                <a:cubicBezTo>
                  <a:pt x="454" y="2740"/>
                  <a:pt x="454" y="2738"/>
                  <a:pt x="453" y="2737"/>
                </a:cubicBezTo>
                <a:cubicBezTo>
                  <a:pt x="453" y="2736"/>
                  <a:pt x="453" y="2736"/>
                  <a:pt x="453" y="2736"/>
                </a:cubicBezTo>
                <a:cubicBezTo>
                  <a:pt x="452" y="2735"/>
                  <a:pt x="452" y="2734"/>
                  <a:pt x="451" y="2733"/>
                </a:cubicBezTo>
                <a:cubicBezTo>
                  <a:pt x="619" y="2572"/>
                  <a:pt x="619" y="2572"/>
                  <a:pt x="619" y="2572"/>
                </a:cubicBezTo>
                <a:cubicBezTo>
                  <a:pt x="619" y="2572"/>
                  <a:pt x="619" y="2572"/>
                  <a:pt x="620" y="2572"/>
                </a:cubicBezTo>
                <a:cubicBezTo>
                  <a:pt x="620" y="2572"/>
                  <a:pt x="621" y="2572"/>
                  <a:pt x="621" y="2573"/>
                </a:cubicBezTo>
                <a:cubicBezTo>
                  <a:pt x="621" y="2573"/>
                  <a:pt x="622" y="2573"/>
                  <a:pt x="622" y="2573"/>
                </a:cubicBezTo>
                <a:cubicBezTo>
                  <a:pt x="622" y="2573"/>
                  <a:pt x="623" y="2573"/>
                  <a:pt x="623" y="2573"/>
                </a:cubicBezTo>
                <a:cubicBezTo>
                  <a:pt x="623" y="2574"/>
                  <a:pt x="623" y="2574"/>
                  <a:pt x="624" y="2574"/>
                </a:cubicBezTo>
                <a:cubicBezTo>
                  <a:pt x="624" y="2574"/>
                  <a:pt x="625" y="2574"/>
                  <a:pt x="625" y="2574"/>
                </a:cubicBezTo>
                <a:cubicBezTo>
                  <a:pt x="626" y="2574"/>
                  <a:pt x="626" y="2574"/>
                  <a:pt x="626" y="2575"/>
                </a:cubicBezTo>
                <a:cubicBezTo>
                  <a:pt x="626" y="2575"/>
                  <a:pt x="626" y="2575"/>
                  <a:pt x="626" y="2575"/>
                </a:cubicBezTo>
                <a:cubicBezTo>
                  <a:pt x="627" y="2575"/>
                  <a:pt x="627" y="2575"/>
                  <a:pt x="628" y="2575"/>
                </a:cubicBezTo>
                <a:cubicBezTo>
                  <a:pt x="628" y="2575"/>
                  <a:pt x="628" y="2575"/>
                  <a:pt x="628" y="2575"/>
                </a:cubicBezTo>
                <a:cubicBezTo>
                  <a:pt x="629" y="2575"/>
                  <a:pt x="629" y="2575"/>
                  <a:pt x="629" y="2575"/>
                </a:cubicBezTo>
                <a:cubicBezTo>
                  <a:pt x="630" y="2575"/>
                  <a:pt x="630" y="2575"/>
                  <a:pt x="631" y="2576"/>
                </a:cubicBezTo>
                <a:cubicBezTo>
                  <a:pt x="631" y="2576"/>
                  <a:pt x="632" y="2576"/>
                  <a:pt x="632" y="2576"/>
                </a:cubicBezTo>
                <a:cubicBezTo>
                  <a:pt x="633" y="2576"/>
                  <a:pt x="633" y="2576"/>
                  <a:pt x="634" y="2576"/>
                </a:cubicBezTo>
                <a:cubicBezTo>
                  <a:pt x="634" y="2576"/>
                  <a:pt x="634" y="2576"/>
                  <a:pt x="634" y="2576"/>
                </a:cubicBezTo>
                <a:cubicBezTo>
                  <a:pt x="634" y="2576"/>
                  <a:pt x="635" y="2576"/>
                  <a:pt x="635" y="2576"/>
                </a:cubicBezTo>
                <a:cubicBezTo>
                  <a:pt x="636" y="2576"/>
                  <a:pt x="636" y="2576"/>
                  <a:pt x="637" y="2576"/>
                </a:cubicBezTo>
                <a:cubicBezTo>
                  <a:pt x="637" y="2576"/>
                  <a:pt x="638" y="2576"/>
                  <a:pt x="638" y="2575"/>
                </a:cubicBezTo>
                <a:cubicBezTo>
                  <a:pt x="639" y="2575"/>
                  <a:pt x="639" y="2575"/>
                  <a:pt x="639" y="2575"/>
                </a:cubicBezTo>
                <a:cubicBezTo>
                  <a:pt x="639" y="2575"/>
                  <a:pt x="640" y="2575"/>
                  <a:pt x="640" y="2575"/>
                </a:cubicBezTo>
                <a:cubicBezTo>
                  <a:pt x="640" y="2575"/>
                  <a:pt x="641" y="2575"/>
                  <a:pt x="641" y="2575"/>
                </a:cubicBezTo>
                <a:cubicBezTo>
                  <a:pt x="641" y="2575"/>
                  <a:pt x="641" y="2575"/>
                  <a:pt x="642" y="2575"/>
                </a:cubicBezTo>
                <a:cubicBezTo>
                  <a:pt x="642" y="2575"/>
                  <a:pt x="642" y="2575"/>
                  <a:pt x="642" y="2575"/>
                </a:cubicBezTo>
                <a:cubicBezTo>
                  <a:pt x="643" y="2574"/>
                  <a:pt x="643" y="2574"/>
                  <a:pt x="644" y="2574"/>
                </a:cubicBezTo>
                <a:cubicBezTo>
                  <a:pt x="644" y="2574"/>
                  <a:pt x="645" y="2574"/>
                  <a:pt x="645" y="2574"/>
                </a:cubicBezTo>
                <a:cubicBezTo>
                  <a:pt x="645" y="2574"/>
                  <a:pt x="645" y="2574"/>
                  <a:pt x="645" y="2574"/>
                </a:cubicBezTo>
                <a:cubicBezTo>
                  <a:pt x="646" y="2573"/>
                  <a:pt x="646" y="2573"/>
                  <a:pt x="647" y="2573"/>
                </a:cubicBezTo>
                <a:cubicBezTo>
                  <a:pt x="647" y="2573"/>
                  <a:pt x="648" y="2573"/>
                  <a:pt x="648" y="2572"/>
                </a:cubicBezTo>
                <a:cubicBezTo>
                  <a:pt x="649" y="2572"/>
                  <a:pt x="649" y="2572"/>
                  <a:pt x="649" y="2572"/>
                </a:cubicBezTo>
                <a:cubicBezTo>
                  <a:pt x="650" y="2572"/>
                  <a:pt x="650" y="2571"/>
                  <a:pt x="650" y="2571"/>
                </a:cubicBezTo>
                <a:cubicBezTo>
                  <a:pt x="650" y="2571"/>
                  <a:pt x="650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1"/>
                  <a:pt x="651" y="2571"/>
                  <a:pt x="651" y="2571"/>
                </a:cubicBezTo>
                <a:cubicBezTo>
                  <a:pt x="651" y="2570"/>
                  <a:pt x="651" y="2570"/>
                  <a:pt x="652" y="2570"/>
                </a:cubicBezTo>
                <a:cubicBezTo>
                  <a:pt x="652" y="2570"/>
                  <a:pt x="653" y="2570"/>
                  <a:pt x="653" y="2569"/>
                </a:cubicBezTo>
                <a:cubicBezTo>
                  <a:pt x="653" y="2569"/>
                  <a:pt x="654" y="2569"/>
                  <a:pt x="654" y="2568"/>
                </a:cubicBezTo>
                <a:cubicBezTo>
                  <a:pt x="654" y="2568"/>
                  <a:pt x="655" y="2568"/>
                  <a:pt x="655" y="2568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5" y="2567"/>
                  <a:pt x="655" y="2567"/>
                  <a:pt x="655" y="2567"/>
                </a:cubicBezTo>
                <a:cubicBezTo>
                  <a:pt x="656" y="2567"/>
                  <a:pt x="656" y="2567"/>
                  <a:pt x="656" y="2566"/>
                </a:cubicBezTo>
                <a:cubicBezTo>
                  <a:pt x="656" y="2566"/>
                  <a:pt x="657" y="2566"/>
                  <a:pt x="657" y="2565"/>
                </a:cubicBezTo>
                <a:cubicBezTo>
                  <a:pt x="657" y="2565"/>
                  <a:pt x="658" y="2565"/>
                  <a:pt x="658" y="2564"/>
                </a:cubicBezTo>
                <a:cubicBezTo>
                  <a:pt x="658" y="2564"/>
                  <a:pt x="658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3"/>
                  <a:pt x="659" y="2563"/>
                  <a:pt x="659" y="2563"/>
                </a:cubicBezTo>
                <a:cubicBezTo>
                  <a:pt x="659" y="2562"/>
                  <a:pt x="659" y="2562"/>
                  <a:pt x="660" y="2562"/>
                </a:cubicBezTo>
                <a:cubicBezTo>
                  <a:pt x="660" y="2562"/>
                  <a:pt x="660" y="2562"/>
                  <a:pt x="660" y="2562"/>
                </a:cubicBezTo>
                <a:cubicBezTo>
                  <a:pt x="883" y="2626"/>
                  <a:pt x="883" y="2626"/>
                  <a:pt x="883" y="2626"/>
                </a:cubicBezTo>
                <a:cubicBezTo>
                  <a:pt x="883" y="2627"/>
                  <a:pt x="883" y="2627"/>
                  <a:pt x="883" y="2628"/>
                </a:cubicBezTo>
                <a:cubicBezTo>
                  <a:pt x="883" y="2628"/>
                  <a:pt x="883" y="2628"/>
                  <a:pt x="883" y="2629"/>
                </a:cubicBezTo>
                <a:cubicBezTo>
                  <a:pt x="883" y="2629"/>
                  <a:pt x="883" y="2630"/>
                  <a:pt x="884" y="2631"/>
                </a:cubicBezTo>
                <a:cubicBezTo>
                  <a:pt x="884" y="2631"/>
                  <a:pt x="884" y="2631"/>
                  <a:pt x="884" y="2632"/>
                </a:cubicBezTo>
                <a:cubicBezTo>
                  <a:pt x="884" y="2632"/>
                  <a:pt x="884" y="2633"/>
                  <a:pt x="884" y="2633"/>
                </a:cubicBezTo>
                <a:cubicBezTo>
                  <a:pt x="884" y="2634"/>
                  <a:pt x="884" y="2634"/>
                  <a:pt x="884" y="2634"/>
                </a:cubicBezTo>
                <a:cubicBezTo>
                  <a:pt x="884" y="2634"/>
                  <a:pt x="884" y="2634"/>
                  <a:pt x="884" y="2635"/>
                </a:cubicBezTo>
                <a:cubicBezTo>
                  <a:pt x="885" y="2635"/>
                  <a:pt x="885" y="2636"/>
                  <a:pt x="885" y="2636"/>
                </a:cubicBezTo>
                <a:cubicBezTo>
                  <a:pt x="885" y="2637"/>
                  <a:pt x="885" y="2637"/>
                  <a:pt x="885" y="2638"/>
                </a:cubicBezTo>
                <a:cubicBezTo>
                  <a:pt x="886" y="2638"/>
                  <a:pt x="886" y="2638"/>
                  <a:pt x="886" y="2639"/>
                </a:cubicBezTo>
                <a:cubicBezTo>
                  <a:pt x="886" y="2639"/>
                  <a:pt x="886" y="2640"/>
                  <a:pt x="887" y="2640"/>
                </a:cubicBezTo>
                <a:cubicBezTo>
                  <a:pt x="887" y="2641"/>
                  <a:pt x="887" y="2641"/>
                  <a:pt x="887" y="2641"/>
                </a:cubicBezTo>
                <a:cubicBezTo>
                  <a:pt x="888" y="2642"/>
                  <a:pt x="888" y="2642"/>
                  <a:pt x="888" y="2643"/>
                </a:cubicBezTo>
                <a:cubicBezTo>
                  <a:pt x="888" y="2643"/>
                  <a:pt x="889" y="2644"/>
                  <a:pt x="889" y="2644"/>
                </a:cubicBezTo>
                <a:cubicBezTo>
                  <a:pt x="889" y="2644"/>
                  <a:pt x="889" y="2645"/>
                  <a:pt x="890" y="2645"/>
                </a:cubicBezTo>
                <a:cubicBezTo>
                  <a:pt x="890" y="2646"/>
                  <a:pt x="890" y="2646"/>
                  <a:pt x="891" y="2646"/>
                </a:cubicBezTo>
                <a:cubicBezTo>
                  <a:pt x="891" y="2647"/>
                  <a:pt x="891" y="2647"/>
                  <a:pt x="892" y="2647"/>
                </a:cubicBezTo>
                <a:cubicBezTo>
                  <a:pt x="892" y="2648"/>
                  <a:pt x="892" y="2648"/>
                  <a:pt x="893" y="2648"/>
                </a:cubicBezTo>
                <a:cubicBezTo>
                  <a:pt x="893" y="2649"/>
                  <a:pt x="893" y="2649"/>
                  <a:pt x="894" y="2649"/>
                </a:cubicBezTo>
                <a:cubicBezTo>
                  <a:pt x="894" y="2650"/>
                  <a:pt x="894" y="2650"/>
                  <a:pt x="895" y="2650"/>
                </a:cubicBezTo>
                <a:cubicBezTo>
                  <a:pt x="895" y="2651"/>
                  <a:pt x="896" y="2651"/>
                  <a:pt x="896" y="2651"/>
                </a:cubicBezTo>
                <a:cubicBezTo>
                  <a:pt x="896" y="2651"/>
                  <a:pt x="897" y="2652"/>
                  <a:pt x="897" y="2652"/>
                </a:cubicBezTo>
                <a:cubicBezTo>
                  <a:pt x="898" y="2652"/>
                  <a:pt x="898" y="2652"/>
                  <a:pt x="898" y="2653"/>
                </a:cubicBezTo>
                <a:cubicBezTo>
                  <a:pt x="899" y="2653"/>
                  <a:pt x="899" y="2653"/>
                  <a:pt x="900" y="2653"/>
                </a:cubicBezTo>
                <a:cubicBezTo>
                  <a:pt x="900" y="2654"/>
                  <a:pt x="901" y="2654"/>
                  <a:pt x="901" y="2654"/>
                </a:cubicBezTo>
                <a:cubicBezTo>
                  <a:pt x="902" y="2654"/>
                  <a:pt x="902" y="2654"/>
                  <a:pt x="902" y="2655"/>
                </a:cubicBezTo>
                <a:cubicBezTo>
                  <a:pt x="903" y="2655"/>
                  <a:pt x="903" y="2655"/>
                  <a:pt x="904" y="2655"/>
                </a:cubicBezTo>
                <a:cubicBezTo>
                  <a:pt x="904" y="2655"/>
                  <a:pt x="905" y="2655"/>
                  <a:pt x="905" y="2655"/>
                </a:cubicBezTo>
                <a:cubicBezTo>
                  <a:pt x="905" y="2655"/>
                  <a:pt x="905" y="2655"/>
                  <a:pt x="905" y="2655"/>
                </a:cubicBezTo>
                <a:cubicBezTo>
                  <a:pt x="906" y="2656"/>
                  <a:pt x="906" y="2656"/>
                  <a:pt x="907" y="2656"/>
                </a:cubicBezTo>
                <a:cubicBezTo>
                  <a:pt x="907" y="2656"/>
                  <a:pt x="908" y="2656"/>
                  <a:pt x="908" y="2656"/>
                </a:cubicBezTo>
                <a:cubicBezTo>
                  <a:pt x="909" y="2656"/>
                  <a:pt x="909" y="2656"/>
                  <a:pt x="910" y="2656"/>
                </a:cubicBezTo>
                <a:cubicBezTo>
                  <a:pt x="910" y="2656"/>
                  <a:pt x="911" y="2656"/>
                  <a:pt x="911" y="2656"/>
                </a:cubicBezTo>
                <a:cubicBezTo>
                  <a:pt x="911" y="2656"/>
                  <a:pt x="912" y="2656"/>
                  <a:pt x="912" y="2656"/>
                </a:cubicBezTo>
                <a:cubicBezTo>
                  <a:pt x="968" y="2882"/>
                  <a:pt x="968" y="2882"/>
                  <a:pt x="968" y="2882"/>
                </a:cubicBezTo>
                <a:cubicBezTo>
                  <a:pt x="968" y="2882"/>
                  <a:pt x="968" y="2883"/>
                  <a:pt x="968" y="2883"/>
                </a:cubicBezTo>
                <a:cubicBezTo>
                  <a:pt x="967" y="2883"/>
                  <a:pt x="967" y="2883"/>
                  <a:pt x="967" y="2883"/>
                </a:cubicBezTo>
                <a:cubicBezTo>
                  <a:pt x="967" y="2883"/>
                  <a:pt x="967" y="2883"/>
                  <a:pt x="966" y="2883"/>
                </a:cubicBezTo>
                <a:cubicBezTo>
                  <a:pt x="966" y="2883"/>
                  <a:pt x="966" y="2883"/>
                  <a:pt x="966" y="2883"/>
                </a:cubicBezTo>
                <a:cubicBezTo>
                  <a:pt x="966" y="2884"/>
                  <a:pt x="966" y="2884"/>
                  <a:pt x="965" y="2884"/>
                </a:cubicBezTo>
                <a:cubicBezTo>
                  <a:pt x="965" y="2884"/>
                  <a:pt x="964" y="2885"/>
                  <a:pt x="964" y="2885"/>
                </a:cubicBezTo>
                <a:cubicBezTo>
                  <a:pt x="964" y="2885"/>
                  <a:pt x="963" y="2886"/>
                  <a:pt x="963" y="2886"/>
                </a:cubicBezTo>
                <a:cubicBezTo>
                  <a:pt x="963" y="2886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2" y="2887"/>
                  <a:pt x="962" y="2887"/>
                  <a:pt x="962" y="2887"/>
                </a:cubicBezTo>
                <a:cubicBezTo>
                  <a:pt x="961" y="2887"/>
                  <a:pt x="961" y="2888"/>
                  <a:pt x="961" y="2888"/>
                </a:cubicBezTo>
                <a:cubicBezTo>
                  <a:pt x="961" y="2888"/>
                  <a:pt x="960" y="2889"/>
                  <a:pt x="960" y="2889"/>
                </a:cubicBezTo>
                <a:cubicBezTo>
                  <a:pt x="960" y="2889"/>
                  <a:pt x="959" y="2890"/>
                  <a:pt x="959" y="2890"/>
                </a:cubicBezTo>
                <a:cubicBezTo>
                  <a:pt x="959" y="2891"/>
                  <a:pt x="958" y="2891"/>
                  <a:pt x="958" y="2891"/>
                </a:cubicBezTo>
                <a:cubicBezTo>
                  <a:pt x="958" y="2891"/>
                  <a:pt x="958" y="2891"/>
                  <a:pt x="958" y="2891"/>
                </a:cubicBezTo>
                <a:cubicBezTo>
                  <a:pt x="958" y="2891"/>
                  <a:pt x="958" y="2892"/>
                  <a:pt x="958" y="2892"/>
                </a:cubicBezTo>
                <a:cubicBezTo>
                  <a:pt x="958" y="2892"/>
                  <a:pt x="957" y="2892"/>
                  <a:pt x="957" y="2893"/>
                </a:cubicBezTo>
                <a:cubicBezTo>
                  <a:pt x="957" y="2893"/>
                  <a:pt x="957" y="2893"/>
                  <a:pt x="957" y="2894"/>
                </a:cubicBezTo>
                <a:cubicBezTo>
                  <a:pt x="956" y="2894"/>
                  <a:pt x="956" y="2895"/>
                  <a:pt x="956" y="2895"/>
                </a:cubicBezTo>
                <a:cubicBezTo>
                  <a:pt x="956" y="2896"/>
                  <a:pt x="956" y="2896"/>
                  <a:pt x="955" y="2896"/>
                </a:cubicBezTo>
                <a:cubicBezTo>
                  <a:pt x="955" y="2897"/>
                  <a:pt x="955" y="2897"/>
                  <a:pt x="955" y="2897"/>
                </a:cubicBezTo>
                <a:cubicBezTo>
                  <a:pt x="955" y="2897"/>
                  <a:pt x="955" y="2897"/>
                  <a:pt x="955" y="2898"/>
                </a:cubicBezTo>
                <a:cubicBezTo>
                  <a:pt x="955" y="2898"/>
                  <a:pt x="954" y="2899"/>
                  <a:pt x="954" y="2899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0"/>
                  <a:pt x="954" y="2900"/>
                  <a:pt x="954" y="2900"/>
                </a:cubicBezTo>
                <a:cubicBezTo>
                  <a:pt x="954" y="2901"/>
                  <a:pt x="954" y="2901"/>
                  <a:pt x="953" y="2902"/>
                </a:cubicBezTo>
                <a:cubicBezTo>
                  <a:pt x="953" y="2902"/>
                  <a:pt x="953" y="2902"/>
                  <a:pt x="953" y="2902"/>
                </a:cubicBezTo>
                <a:cubicBezTo>
                  <a:pt x="953" y="2903"/>
                  <a:pt x="953" y="2903"/>
                  <a:pt x="953" y="2903"/>
                </a:cubicBezTo>
                <a:cubicBezTo>
                  <a:pt x="953" y="2904"/>
                  <a:pt x="953" y="2905"/>
                  <a:pt x="953" y="2905"/>
                </a:cubicBezTo>
                <a:cubicBezTo>
                  <a:pt x="953" y="2906"/>
                  <a:pt x="953" y="2906"/>
                  <a:pt x="953" y="2906"/>
                </a:cubicBezTo>
                <a:cubicBezTo>
                  <a:pt x="953" y="2907"/>
                  <a:pt x="953" y="2907"/>
                  <a:pt x="953" y="2908"/>
                </a:cubicBezTo>
                <a:cubicBezTo>
                  <a:pt x="953" y="2908"/>
                  <a:pt x="953" y="2908"/>
                  <a:pt x="953" y="2908"/>
                </a:cubicBezTo>
                <a:cubicBezTo>
                  <a:pt x="953" y="2909"/>
                  <a:pt x="953" y="2909"/>
                  <a:pt x="953" y="2909"/>
                </a:cubicBezTo>
                <a:cubicBezTo>
                  <a:pt x="953" y="2910"/>
                  <a:pt x="953" y="2910"/>
                  <a:pt x="953" y="2911"/>
                </a:cubicBezTo>
                <a:cubicBezTo>
                  <a:pt x="953" y="2911"/>
                  <a:pt x="953" y="2912"/>
                  <a:pt x="953" y="2912"/>
                </a:cubicBezTo>
                <a:cubicBezTo>
                  <a:pt x="953" y="2913"/>
                  <a:pt x="953" y="2913"/>
                  <a:pt x="953" y="2913"/>
                </a:cubicBezTo>
                <a:cubicBezTo>
                  <a:pt x="953" y="2913"/>
                  <a:pt x="953" y="2914"/>
                  <a:pt x="953" y="2914"/>
                </a:cubicBezTo>
                <a:cubicBezTo>
                  <a:pt x="953" y="2914"/>
                  <a:pt x="953" y="2915"/>
                  <a:pt x="954" y="2915"/>
                </a:cubicBezTo>
                <a:cubicBezTo>
                  <a:pt x="954" y="2915"/>
                  <a:pt x="954" y="2916"/>
                  <a:pt x="954" y="2916"/>
                </a:cubicBezTo>
                <a:cubicBezTo>
                  <a:pt x="954" y="2916"/>
                  <a:pt x="954" y="2916"/>
                  <a:pt x="954" y="2916"/>
                </a:cubicBezTo>
                <a:cubicBezTo>
                  <a:pt x="954" y="2917"/>
                  <a:pt x="954" y="2918"/>
                  <a:pt x="954" y="2918"/>
                </a:cubicBezTo>
                <a:cubicBezTo>
                  <a:pt x="954" y="2918"/>
                  <a:pt x="955" y="2919"/>
                  <a:pt x="955" y="2919"/>
                </a:cubicBezTo>
                <a:cubicBezTo>
                  <a:pt x="955" y="2919"/>
                  <a:pt x="955" y="2919"/>
                  <a:pt x="955" y="2919"/>
                </a:cubicBezTo>
                <a:cubicBezTo>
                  <a:pt x="955" y="2920"/>
                  <a:pt x="955" y="2920"/>
                  <a:pt x="955" y="2921"/>
                </a:cubicBezTo>
                <a:cubicBezTo>
                  <a:pt x="956" y="2921"/>
                  <a:pt x="956" y="2922"/>
                  <a:pt x="956" y="2922"/>
                </a:cubicBezTo>
                <a:cubicBezTo>
                  <a:pt x="956" y="2922"/>
                  <a:pt x="956" y="2923"/>
                  <a:pt x="956" y="2923"/>
                </a:cubicBezTo>
                <a:cubicBezTo>
                  <a:pt x="875" y="3000"/>
                  <a:pt x="875" y="3000"/>
                  <a:pt x="875" y="3000"/>
                </a:cubicBezTo>
                <a:cubicBezTo>
                  <a:pt x="898" y="3000"/>
                  <a:pt x="898" y="3000"/>
                  <a:pt x="898" y="3000"/>
                </a:cubicBezTo>
                <a:cubicBezTo>
                  <a:pt x="967" y="2934"/>
                  <a:pt x="967" y="2934"/>
                  <a:pt x="967" y="2934"/>
                </a:cubicBezTo>
                <a:cubicBezTo>
                  <a:pt x="967" y="2934"/>
                  <a:pt x="968" y="2934"/>
                  <a:pt x="968" y="2934"/>
                </a:cubicBezTo>
                <a:cubicBezTo>
                  <a:pt x="968" y="2935"/>
                  <a:pt x="969" y="2935"/>
                  <a:pt x="969" y="2935"/>
                </a:cubicBezTo>
                <a:cubicBezTo>
                  <a:pt x="970" y="2935"/>
                  <a:pt x="970" y="2936"/>
                  <a:pt x="970" y="2936"/>
                </a:cubicBezTo>
                <a:cubicBezTo>
                  <a:pt x="971" y="2936"/>
                  <a:pt x="971" y="2936"/>
                  <a:pt x="971" y="2936"/>
                </a:cubicBezTo>
                <a:cubicBezTo>
                  <a:pt x="971" y="2936"/>
                  <a:pt x="972" y="2936"/>
                  <a:pt x="972" y="2936"/>
                </a:cubicBezTo>
                <a:cubicBezTo>
                  <a:pt x="972" y="2936"/>
                  <a:pt x="972" y="2936"/>
                  <a:pt x="972" y="2937"/>
                </a:cubicBezTo>
                <a:cubicBezTo>
                  <a:pt x="973" y="2937"/>
                  <a:pt x="973" y="2937"/>
                  <a:pt x="973" y="2937"/>
                </a:cubicBezTo>
                <a:cubicBezTo>
                  <a:pt x="974" y="2937"/>
                  <a:pt x="974" y="2937"/>
                  <a:pt x="974" y="2937"/>
                </a:cubicBezTo>
                <a:cubicBezTo>
                  <a:pt x="974" y="2937"/>
                  <a:pt x="974" y="2937"/>
                  <a:pt x="975" y="2937"/>
                </a:cubicBezTo>
                <a:cubicBezTo>
                  <a:pt x="975" y="2937"/>
                  <a:pt x="976" y="2937"/>
                  <a:pt x="976" y="2938"/>
                </a:cubicBezTo>
                <a:cubicBezTo>
                  <a:pt x="976" y="2938"/>
                  <a:pt x="976" y="2938"/>
                  <a:pt x="977" y="2938"/>
                </a:cubicBezTo>
                <a:cubicBezTo>
                  <a:pt x="977" y="2938"/>
                  <a:pt x="977" y="2938"/>
                  <a:pt x="978" y="2938"/>
                </a:cubicBezTo>
                <a:cubicBezTo>
                  <a:pt x="978" y="2938"/>
                  <a:pt x="979" y="2938"/>
                  <a:pt x="979" y="2938"/>
                </a:cubicBezTo>
                <a:cubicBezTo>
                  <a:pt x="980" y="2938"/>
                  <a:pt x="980" y="2938"/>
                  <a:pt x="980" y="2938"/>
                </a:cubicBezTo>
                <a:cubicBezTo>
                  <a:pt x="981" y="2938"/>
                  <a:pt x="981" y="2938"/>
                  <a:pt x="981" y="2938"/>
                </a:cubicBezTo>
                <a:cubicBezTo>
                  <a:pt x="981" y="2938"/>
                  <a:pt x="981" y="2938"/>
                  <a:pt x="982" y="2938"/>
                </a:cubicBezTo>
                <a:cubicBezTo>
                  <a:pt x="982" y="2938"/>
                  <a:pt x="982" y="2938"/>
                  <a:pt x="982" y="2938"/>
                </a:cubicBezTo>
                <a:cubicBezTo>
                  <a:pt x="983" y="2938"/>
                  <a:pt x="983" y="2938"/>
                  <a:pt x="983" y="2938"/>
                </a:cubicBezTo>
                <a:cubicBezTo>
                  <a:pt x="984" y="2938"/>
                  <a:pt x="984" y="2938"/>
                  <a:pt x="985" y="2938"/>
                </a:cubicBezTo>
                <a:cubicBezTo>
                  <a:pt x="985" y="2938"/>
                  <a:pt x="986" y="2938"/>
                  <a:pt x="986" y="2938"/>
                </a:cubicBezTo>
                <a:cubicBezTo>
                  <a:pt x="987" y="2938"/>
                  <a:pt x="987" y="2938"/>
                  <a:pt x="987" y="2938"/>
                </a:cubicBezTo>
                <a:cubicBezTo>
                  <a:pt x="988" y="2938"/>
                  <a:pt x="988" y="2938"/>
                  <a:pt x="988" y="2938"/>
                </a:cubicBezTo>
                <a:cubicBezTo>
                  <a:pt x="988" y="2938"/>
                  <a:pt x="989" y="2938"/>
                  <a:pt x="989" y="2938"/>
                </a:cubicBezTo>
                <a:cubicBezTo>
                  <a:pt x="990" y="2938"/>
                  <a:pt x="990" y="2938"/>
                  <a:pt x="990" y="2937"/>
                </a:cubicBezTo>
                <a:cubicBezTo>
                  <a:pt x="990" y="2937"/>
                  <a:pt x="990" y="2937"/>
                  <a:pt x="991" y="2937"/>
                </a:cubicBezTo>
                <a:cubicBezTo>
                  <a:pt x="991" y="2937"/>
                  <a:pt x="992" y="2937"/>
                  <a:pt x="992" y="2937"/>
                </a:cubicBezTo>
                <a:cubicBezTo>
                  <a:pt x="992" y="2937"/>
                  <a:pt x="993" y="2937"/>
                  <a:pt x="993" y="2936"/>
                </a:cubicBezTo>
                <a:cubicBezTo>
                  <a:pt x="993" y="2936"/>
                  <a:pt x="993" y="2936"/>
                  <a:pt x="994" y="2936"/>
                </a:cubicBezTo>
                <a:cubicBezTo>
                  <a:pt x="994" y="2936"/>
                  <a:pt x="994" y="2936"/>
                  <a:pt x="995" y="2936"/>
                </a:cubicBezTo>
                <a:cubicBezTo>
                  <a:pt x="995" y="2935"/>
                  <a:pt x="996" y="2935"/>
                  <a:pt x="996" y="2935"/>
                </a:cubicBezTo>
                <a:cubicBezTo>
                  <a:pt x="997" y="2935"/>
                  <a:pt x="997" y="2935"/>
                  <a:pt x="997" y="2934"/>
                </a:cubicBezTo>
                <a:cubicBezTo>
                  <a:pt x="998" y="2934"/>
                  <a:pt x="998" y="2934"/>
                  <a:pt x="998" y="2934"/>
                </a:cubicBezTo>
                <a:cubicBezTo>
                  <a:pt x="998" y="2934"/>
                  <a:pt x="999" y="2934"/>
                  <a:pt x="999" y="2934"/>
                </a:cubicBezTo>
                <a:cubicBezTo>
                  <a:pt x="999" y="2934"/>
                  <a:pt x="999" y="2934"/>
                  <a:pt x="999" y="2933"/>
                </a:cubicBezTo>
                <a:cubicBezTo>
                  <a:pt x="999" y="2933"/>
                  <a:pt x="1000" y="2933"/>
                  <a:pt x="1000" y="2933"/>
                </a:cubicBezTo>
                <a:cubicBezTo>
                  <a:pt x="1000" y="2933"/>
                  <a:pt x="1001" y="2932"/>
                  <a:pt x="1001" y="2932"/>
                </a:cubicBezTo>
                <a:cubicBezTo>
                  <a:pt x="1002" y="2932"/>
                  <a:pt x="1002" y="2931"/>
                  <a:pt x="1002" y="2931"/>
                </a:cubicBezTo>
                <a:cubicBezTo>
                  <a:pt x="1002" y="2931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3" y="2930"/>
                  <a:pt x="1003" y="2930"/>
                  <a:pt x="1003" y="2930"/>
                </a:cubicBezTo>
                <a:cubicBezTo>
                  <a:pt x="1004" y="2930"/>
                  <a:pt x="1004" y="2929"/>
                  <a:pt x="1004" y="2929"/>
                </a:cubicBezTo>
                <a:cubicBezTo>
                  <a:pt x="1005" y="2929"/>
                  <a:pt x="1005" y="2928"/>
                  <a:pt x="1005" y="2928"/>
                </a:cubicBezTo>
                <a:cubicBezTo>
                  <a:pt x="1006" y="2928"/>
                  <a:pt x="1006" y="2927"/>
                  <a:pt x="1006" y="2927"/>
                </a:cubicBezTo>
                <a:cubicBezTo>
                  <a:pt x="1006" y="2926"/>
                  <a:pt x="1007" y="2926"/>
                  <a:pt x="1007" y="2926"/>
                </a:cubicBezTo>
                <a:cubicBezTo>
                  <a:pt x="1007" y="2926"/>
                  <a:pt x="1007" y="2926"/>
                  <a:pt x="1007" y="2926"/>
                </a:cubicBezTo>
                <a:cubicBezTo>
                  <a:pt x="1007" y="2926"/>
                  <a:pt x="1007" y="2925"/>
                  <a:pt x="1007" y="2925"/>
                </a:cubicBezTo>
                <a:cubicBezTo>
                  <a:pt x="1007" y="2925"/>
                  <a:pt x="1008" y="2925"/>
                  <a:pt x="1008" y="2924"/>
                </a:cubicBezTo>
                <a:cubicBezTo>
                  <a:pt x="1008" y="2924"/>
                  <a:pt x="1008" y="2924"/>
                  <a:pt x="1008" y="2924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2" y="2989"/>
                  <a:pt x="1232" y="2989"/>
                </a:cubicBezTo>
                <a:cubicBezTo>
                  <a:pt x="1232" y="2989"/>
                  <a:pt x="1231" y="2990"/>
                  <a:pt x="1232" y="2990"/>
                </a:cubicBezTo>
                <a:cubicBezTo>
                  <a:pt x="1232" y="2991"/>
                  <a:pt x="1232" y="2991"/>
                  <a:pt x="1232" y="2991"/>
                </a:cubicBezTo>
                <a:cubicBezTo>
                  <a:pt x="1232" y="2992"/>
                  <a:pt x="1232" y="2993"/>
                  <a:pt x="1232" y="2993"/>
                </a:cubicBezTo>
                <a:cubicBezTo>
                  <a:pt x="1232" y="2993"/>
                  <a:pt x="1232" y="2994"/>
                  <a:pt x="1232" y="2994"/>
                </a:cubicBezTo>
                <a:cubicBezTo>
                  <a:pt x="1232" y="2994"/>
                  <a:pt x="1232" y="2994"/>
                  <a:pt x="1232" y="2995"/>
                </a:cubicBezTo>
                <a:cubicBezTo>
                  <a:pt x="1232" y="2995"/>
                  <a:pt x="1232" y="2996"/>
                  <a:pt x="1232" y="2996"/>
                </a:cubicBezTo>
                <a:cubicBezTo>
                  <a:pt x="1232" y="2996"/>
                  <a:pt x="1232" y="2996"/>
                  <a:pt x="1232" y="2996"/>
                </a:cubicBezTo>
                <a:cubicBezTo>
                  <a:pt x="1232" y="2997"/>
                  <a:pt x="1233" y="2997"/>
                  <a:pt x="1233" y="2997"/>
                </a:cubicBezTo>
                <a:cubicBezTo>
                  <a:pt x="1233" y="2998"/>
                  <a:pt x="1233" y="2998"/>
                  <a:pt x="1233" y="2999"/>
                </a:cubicBezTo>
                <a:cubicBezTo>
                  <a:pt x="1233" y="2999"/>
                  <a:pt x="1233" y="2999"/>
                  <a:pt x="1233" y="3000"/>
                </a:cubicBezTo>
                <a:cubicBezTo>
                  <a:pt x="1233" y="3000"/>
                  <a:pt x="1234" y="3000"/>
                  <a:pt x="1234" y="3000"/>
                </a:cubicBezTo>
                <a:cubicBezTo>
                  <a:pt x="1234" y="3000"/>
                  <a:pt x="1234" y="3000"/>
                  <a:pt x="1234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3000"/>
                  <a:pt x="1289" y="3000"/>
                  <a:pt x="1289" y="3000"/>
                </a:cubicBezTo>
                <a:cubicBezTo>
                  <a:pt x="1289" y="2999"/>
                  <a:pt x="1290" y="2999"/>
                  <a:pt x="1290" y="2998"/>
                </a:cubicBezTo>
                <a:cubicBezTo>
                  <a:pt x="1290" y="2998"/>
                  <a:pt x="1290" y="2998"/>
                  <a:pt x="1290" y="2998"/>
                </a:cubicBezTo>
                <a:cubicBezTo>
                  <a:pt x="1290" y="2997"/>
                  <a:pt x="1290" y="2997"/>
                  <a:pt x="1290" y="2997"/>
                </a:cubicBezTo>
                <a:cubicBezTo>
                  <a:pt x="1290" y="2997"/>
                  <a:pt x="1290" y="2996"/>
                  <a:pt x="1290" y="2996"/>
                </a:cubicBezTo>
                <a:cubicBezTo>
                  <a:pt x="1291" y="2996"/>
                  <a:pt x="1291" y="2995"/>
                  <a:pt x="1291" y="2995"/>
                </a:cubicBezTo>
                <a:cubicBezTo>
                  <a:pt x="1291" y="2995"/>
                  <a:pt x="1291" y="2995"/>
                  <a:pt x="1291" y="2994"/>
                </a:cubicBezTo>
                <a:cubicBezTo>
                  <a:pt x="1291" y="2994"/>
                  <a:pt x="1291" y="2993"/>
                  <a:pt x="1291" y="2993"/>
                </a:cubicBezTo>
                <a:cubicBezTo>
                  <a:pt x="1291" y="2992"/>
                  <a:pt x="1291" y="2992"/>
                  <a:pt x="1291" y="2991"/>
                </a:cubicBezTo>
                <a:cubicBezTo>
                  <a:pt x="1291" y="2991"/>
                  <a:pt x="1291" y="2991"/>
                  <a:pt x="1291" y="2990"/>
                </a:cubicBezTo>
                <a:cubicBezTo>
                  <a:pt x="1291" y="2990"/>
                  <a:pt x="1291" y="2990"/>
                  <a:pt x="1291" y="2990"/>
                </a:cubicBezTo>
                <a:cubicBezTo>
                  <a:pt x="1291" y="2989"/>
                  <a:pt x="1291" y="2989"/>
                  <a:pt x="1291" y="2988"/>
                </a:cubicBezTo>
                <a:cubicBezTo>
                  <a:pt x="1291" y="2988"/>
                  <a:pt x="1291" y="2988"/>
                  <a:pt x="1291" y="2987"/>
                </a:cubicBezTo>
                <a:cubicBezTo>
                  <a:pt x="1291" y="2987"/>
                  <a:pt x="1291" y="2986"/>
                  <a:pt x="1291" y="2985"/>
                </a:cubicBezTo>
                <a:cubicBezTo>
                  <a:pt x="1291" y="2985"/>
                  <a:pt x="1291" y="2985"/>
                  <a:pt x="1291" y="2984"/>
                </a:cubicBezTo>
                <a:cubicBezTo>
                  <a:pt x="1291" y="2984"/>
                  <a:pt x="1291" y="2984"/>
                  <a:pt x="1291" y="2984"/>
                </a:cubicBezTo>
                <a:cubicBezTo>
                  <a:pt x="1291" y="2983"/>
                  <a:pt x="1291" y="2983"/>
                  <a:pt x="1290" y="2982"/>
                </a:cubicBezTo>
                <a:cubicBezTo>
                  <a:pt x="1290" y="2982"/>
                  <a:pt x="1290" y="2982"/>
                  <a:pt x="1290" y="2982"/>
                </a:cubicBezTo>
                <a:cubicBezTo>
                  <a:pt x="1290" y="2982"/>
                  <a:pt x="1290" y="2982"/>
                  <a:pt x="1290" y="2981"/>
                </a:cubicBezTo>
                <a:cubicBezTo>
                  <a:pt x="1290" y="2981"/>
                  <a:pt x="1290" y="2980"/>
                  <a:pt x="1290" y="2980"/>
                </a:cubicBezTo>
                <a:cubicBezTo>
                  <a:pt x="1290" y="2979"/>
                  <a:pt x="1289" y="2979"/>
                  <a:pt x="1289" y="2979"/>
                </a:cubicBezTo>
                <a:cubicBezTo>
                  <a:pt x="1289" y="2979"/>
                  <a:pt x="1289" y="2978"/>
                  <a:pt x="1289" y="2978"/>
                </a:cubicBezTo>
                <a:cubicBezTo>
                  <a:pt x="1289" y="2978"/>
                  <a:pt x="1289" y="2977"/>
                  <a:pt x="1289" y="2977"/>
                </a:cubicBezTo>
                <a:cubicBezTo>
                  <a:pt x="1288" y="2976"/>
                  <a:pt x="1288" y="2976"/>
                  <a:pt x="1288" y="2975"/>
                </a:cubicBezTo>
                <a:cubicBezTo>
                  <a:pt x="1288" y="2975"/>
                  <a:pt x="1288" y="2975"/>
                  <a:pt x="1288" y="2975"/>
                </a:cubicBezTo>
                <a:cubicBezTo>
                  <a:pt x="1455" y="2814"/>
                  <a:pt x="1455" y="2814"/>
                  <a:pt x="1455" y="2814"/>
                </a:cubicBezTo>
                <a:cubicBezTo>
                  <a:pt x="1456" y="2814"/>
                  <a:pt x="1456" y="2814"/>
                  <a:pt x="1456" y="2814"/>
                </a:cubicBezTo>
                <a:cubicBezTo>
                  <a:pt x="1456" y="2814"/>
                  <a:pt x="1457" y="2815"/>
                  <a:pt x="1457" y="2815"/>
                </a:cubicBezTo>
                <a:cubicBezTo>
                  <a:pt x="1458" y="2815"/>
                  <a:pt x="1458" y="2815"/>
                  <a:pt x="1459" y="2815"/>
                </a:cubicBezTo>
                <a:cubicBezTo>
                  <a:pt x="1459" y="2816"/>
                  <a:pt x="1459" y="2816"/>
                  <a:pt x="1459" y="2816"/>
                </a:cubicBezTo>
                <a:cubicBezTo>
                  <a:pt x="1459" y="2816"/>
                  <a:pt x="1460" y="2816"/>
                  <a:pt x="1460" y="2816"/>
                </a:cubicBezTo>
                <a:cubicBezTo>
                  <a:pt x="1460" y="2816"/>
                  <a:pt x="1461" y="2816"/>
                  <a:pt x="1462" y="2817"/>
                </a:cubicBezTo>
                <a:cubicBezTo>
                  <a:pt x="1462" y="2817"/>
                  <a:pt x="1462" y="2817"/>
                  <a:pt x="1462" y="2817"/>
                </a:cubicBezTo>
                <a:cubicBezTo>
                  <a:pt x="1462" y="2817"/>
                  <a:pt x="1463" y="2817"/>
                  <a:pt x="1463" y="2817"/>
                </a:cubicBezTo>
                <a:cubicBezTo>
                  <a:pt x="1463" y="2817"/>
                  <a:pt x="1464" y="2817"/>
                  <a:pt x="1464" y="2817"/>
                </a:cubicBezTo>
                <a:cubicBezTo>
                  <a:pt x="1464" y="2817"/>
                  <a:pt x="1465" y="2817"/>
                  <a:pt x="1465" y="2817"/>
                </a:cubicBezTo>
                <a:cubicBezTo>
                  <a:pt x="1465" y="2818"/>
                  <a:pt x="1465" y="2818"/>
                  <a:pt x="1466" y="2818"/>
                </a:cubicBezTo>
                <a:cubicBezTo>
                  <a:pt x="1466" y="2818"/>
                  <a:pt x="1467" y="2818"/>
                  <a:pt x="1467" y="2818"/>
                </a:cubicBezTo>
                <a:cubicBezTo>
                  <a:pt x="1468" y="2818"/>
                  <a:pt x="1468" y="2818"/>
                  <a:pt x="1469" y="2818"/>
                </a:cubicBezTo>
                <a:cubicBezTo>
                  <a:pt x="1469" y="2818"/>
                  <a:pt x="1469" y="2818"/>
                  <a:pt x="1470" y="2818"/>
                </a:cubicBezTo>
                <a:cubicBezTo>
                  <a:pt x="1470" y="2818"/>
                  <a:pt x="1470" y="2818"/>
                  <a:pt x="1470" y="2818"/>
                </a:cubicBezTo>
                <a:cubicBezTo>
                  <a:pt x="1471" y="2818"/>
                  <a:pt x="1471" y="2818"/>
                  <a:pt x="1472" y="2818"/>
                </a:cubicBezTo>
                <a:cubicBezTo>
                  <a:pt x="1472" y="2818"/>
                  <a:pt x="1472" y="2818"/>
                  <a:pt x="1473" y="2818"/>
                </a:cubicBezTo>
                <a:cubicBezTo>
                  <a:pt x="1473" y="2818"/>
                  <a:pt x="1474" y="2818"/>
                  <a:pt x="1475" y="2818"/>
                </a:cubicBezTo>
                <a:cubicBezTo>
                  <a:pt x="1475" y="2818"/>
                  <a:pt x="1475" y="2818"/>
                  <a:pt x="1476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7" y="2817"/>
                  <a:pt x="1477" y="2817"/>
                  <a:pt x="1478" y="2817"/>
                </a:cubicBezTo>
                <a:cubicBezTo>
                  <a:pt x="1478" y="2817"/>
                  <a:pt x="1478" y="2817"/>
                  <a:pt x="1478" y="2817"/>
                </a:cubicBezTo>
                <a:cubicBezTo>
                  <a:pt x="1478" y="2817"/>
                  <a:pt x="1478" y="2817"/>
                  <a:pt x="1479" y="2817"/>
                </a:cubicBezTo>
                <a:cubicBezTo>
                  <a:pt x="1479" y="2817"/>
                  <a:pt x="1480" y="2817"/>
                  <a:pt x="1480" y="2816"/>
                </a:cubicBezTo>
                <a:cubicBezTo>
                  <a:pt x="1481" y="2816"/>
                  <a:pt x="1481" y="2816"/>
                  <a:pt x="1481" y="2816"/>
                </a:cubicBezTo>
                <a:cubicBezTo>
                  <a:pt x="1481" y="2816"/>
                  <a:pt x="1482" y="2816"/>
                  <a:pt x="1482" y="2816"/>
                </a:cubicBezTo>
                <a:cubicBezTo>
                  <a:pt x="1482" y="2816"/>
                  <a:pt x="1483" y="2816"/>
                  <a:pt x="1483" y="2815"/>
                </a:cubicBezTo>
                <a:cubicBezTo>
                  <a:pt x="1483" y="2815"/>
                  <a:pt x="1484" y="2815"/>
                  <a:pt x="1484" y="2815"/>
                </a:cubicBezTo>
                <a:cubicBezTo>
                  <a:pt x="1485" y="2815"/>
                  <a:pt x="1485" y="2814"/>
                  <a:pt x="1486" y="2814"/>
                </a:cubicBezTo>
                <a:cubicBezTo>
                  <a:pt x="1486" y="2814"/>
                  <a:pt x="1486" y="2814"/>
                  <a:pt x="1486" y="2814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7" y="2813"/>
                  <a:pt x="1487" y="2813"/>
                </a:cubicBezTo>
                <a:cubicBezTo>
                  <a:pt x="1487" y="2813"/>
                  <a:pt x="1488" y="2813"/>
                  <a:pt x="1488" y="2813"/>
                </a:cubicBezTo>
                <a:cubicBezTo>
                  <a:pt x="1488" y="2812"/>
                  <a:pt x="1489" y="2812"/>
                  <a:pt x="1489" y="2812"/>
                </a:cubicBezTo>
                <a:cubicBezTo>
                  <a:pt x="1490" y="2811"/>
                  <a:pt x="1490" y="2811"/>
                  <a:pt x="1490" y="2811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1" y="2810"/>
                </a:cubicBezTo>
                <a:cubicBezTo>
                  <a:pt x="1491" y="2810"/>
                  <a:pt x="1491" y="2810"/>
                  <a:pt x="1492" y="2810"/>
                </a:cubicBezTo>
                <a:cubicBezTo>
                  <a:pt x="1492" y="2809"/>
                  <a:pt x="1492" y="2809"/>
                  <a:pt x="1492" y="2809"/>
                </a:cubicBezTo>
                <a:cubicBezTo>
                  <a:pt x="1493" y="2808"/>
                  <a:pt x="1493" y="2808"/>
                  <a:pt x="1493" y="2808"/>
                </a:cubicBezTo>
                <a:cubicBezTo>
                  <a:pt x="1494" y="2807"/>
                  <a:pt x="1494" y="2807"/>
                  <a:pt x="1494" y="2806"/>
                </a:cubicBezTo>
                <a:cubicBezTo>
                  <a:pt x="1495" y="2806"/>
                  <a:pt x="1495" y="2806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5" y="2805"/>
                  <a:pt x="1495" y="2805"/>
                  <a:pt x="1495" y="2805"/>
                </a:cubicBezTo>
                <a:cubicBezTo>
                  <a:pt x="1496" y="2805"/>
                  <a:pt x="1496" y="2804"/>
                  <a:pt x="1496" y="2804"/>
                </a:cubicBezTo>
                <a:cubicBezTo>
                  <a:pt x="1496" y="2804"/>
                  <a:pt x="1496" y="2804"/>
                  <a:pt x="1496" y="2804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69"/>
                </a:cubicBezTo>
                <a:cubicBezTo>
                  <a:pt x="1720" y="2869"/>
                  <a:pt x="1720" y="2869"/>
                  <a:pt x="1720" y="2870"/>
                </a:cubicBezTo>
                <a:cubicBezTo>
                  <a:pt x="1720" y="2870"/>
                  <a:pt x="1720" y="2871"/>
                  <a:pt x="1720" y="2871"/>
                </a:cubicBezTo>
                <a:cubicBezTo>
                  <a:pt x="1720" y="2872"/>
                  <a:pt x="1720" y="2872"/>
                  <a:pt x="1720" y="2873"/>
                </a:cubicBezTo>
                <a:cubicBezTo>
                  <a:pt x="1720" y="2873"/>
                  <a:pt x="1720" y="2873"/>
                  <a:pt x="1720" y="2874"/>
                </a:cubicBezTo>
                <a:cubicBezTo>
                  <a:pt x="1720" y="2874"/>
                  <a:pt x="1720" y="2874"/>
                  <a:pt x="1720" y="2874"/>
                </a:cubicBezTo>
                <a:cubicBezTo>
                  <a:pt x="1720" y="2875"/>
                  <a:pt x="1720" y="2875"/>
                  <a:pt x="1720" y="2876"/>
                </a:cubicBezTo>
                <a:cubicBezTo>
                  <a:pt x="1720" y="2876"/>
                  <a:pt x="1720" y="2876"/>
                  <a:pt x="1720" y="2876"/>
                </a:cubicBezTo>
                <a:cubicBezTo>
                  <a:pt x="1721" y="2876"/>
                  <a:pt x="1721" y="2877"/>
                  <a:pt x="1721" y="2877"/>
                </a:cubicBezTo>
                <a:cubicBezTo>
                  <a:pt x="1721" y="2878"/>
                  <a:pt x="1721" y="2878"/>
                  <a:pt x="1721" y="2879"/>
                </a:cubicBezTo>
                <a:cubicBezTo>
                  <a:pt x="1721" y="2879"/>
                  <a:pt x="1721" y="2879"/>
                  <a:pt x="1722" y="2879"/>
                </a:cubicBezTo>
                <a:cubicBezTo>
                  <a:pt x="1722" y="2880"/>
                  <a:pt x="1722" y="2880"/>
                  <a:pt x="1722" y="2880"/>
                </a:cubicBezTo>
                <a:cubicBezTo>
                  <a:pt x="1722" y="2880"/>
                  <a:pt x="1722" y="2881"/>
                  <a:pt x="1722" y="2881"/>
                </a:cubicBezTo>
                <a:cubicBezTo>
                  <a:pt x="1722" y="2882"/>
                  <a:pt x="1723" y="2882"/>
                  <a:pt x="1723" y="2883"/>
                </a:cubicBezTo>
                <a:cubicBezTo>
                  <a:pt x="1723" y="2883"/>
                  <a:pt x="1723" y="2883"/>
                  <a:pt x="1724" y="2884"/>
                </a:cubicBezTo>
                <a:cubicBezTo>
                  <a:pt x="1724" y="2884"/>
                  <a:pt x="1724" y="2884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4" y="2885"/>
                  <a:pt x="1724" y="2885"/>
                  <a:pt x="1724" y="2885"/>
                </a:cubicBezTo>
                <a:cubicBezTo>
                  <a:pt x="1725" y="2886"/>
                  <a:pt x="1725" y="2886"/>
                  <a:pt x="1725" y="2886"/>
                </a:cubicBezTo>
                <a:cubicBezTo>
                  <a:pt x="1725" y="2887"/>
                  <a:pt x="1726" y="2887"/>
                  <a:pt x="1726" y="2888"/>
                </a:cubicBezTo>
                <a:cubicBezTo>
                  <a:pt x="1726" y="2888"/>
                  <a:pt x="1727" y="2888"/>
                  <a:pt x="1727" y="2889"/>
                </a:cubicBezTo>
                <a:cubicBezTo>
                  <a:pt x="1727" y="2889"/>
                  <a:pt x="1728" y="2889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8" y="2890"/>
                  <a:pt x="1728" y="2890"/>
                </a:cubicBezTo>
                <a:cubicBezTo>
                  <a:pt x="1728" y="2890"/>
                  <a:pt x="1729" y="2890"/>
                  <a:pt x="1729" y="2891"/>
                </a:cubicBezTo>
                <a:cubicBezTo>
                  <a:pt x="1729" y="2891"/>
                  <a:pt x="1730" y="2891"/>
                  <a:pt x="1730" y="2892"/>
                </a:cubicBezTo>
                <a:cubicBezTo>
                  <a:pt x="1730" y="2892"/>
                  <a:pt x="1731" y="2892"/>
                  <a:pt x="1731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3"/>
                  <a:pt x="1732" y="2893"/>
                  <a:pt x="1732" y="2893"/>
                </a:cubicBezTo>
                <a:cubicBezTo>
                  <a:pt x="1732" y="2894"/>
                  <a:pt x="1733" y="2894"/>
                  <a:pt x="1733" y="2894"/>
                </a:cubicBezTo>
                <a:cubicBezTo>
                  <a:pt x="1733" y="2894"/>
                  <a:pt x="1733" y="2894"/>
                  <a:pt x="1734" y="2894"/>
                </a:cubicBezTo>
                <a:cubicBezTo>
                  <a:pt x="1734" y="2894"/>
                  <a:pt x="1734" y="2895"/>
                  <a:pt x="1735" y="2895"/>
                </a:cubicBezTo>
                <a:cubicBezTo>
                  <a:pt x="1735" y="2895"/>
                  <a:pt x="1736" y="2895"/>
                  <a:pt x="1736" y="2896"/>
                </a:cubicBezTo>
                <a:cubicBezTo>
                  <a:pt x="1737" y="2896"/>
                  <a:pt x="1737" y="2896"/>
                  <a:pt x="1737" y="2896"/>
                </a:cubicBezTo>
                <a:cubicBezTo>
                  <a:pt x="1738" y="2896"/>
                  <a:pt x="1738" y="2896"/>
                  <a:pt x="1738" y="2897"/>
                </a:cubicBezTo>
                <a:cubicBezTo>
                  <a:pt x="1738" y="2897"/>
                  <a:pt x="1738" y="2897"/>
                  <a:pt x="1739" y="2897"/>
                </a:cubicBezTo>
                <a:cubicBezTo>
                  <a:pt x="1739" y="2897"/>
                  <a:pt x="1740" y="2897"/>
                  <a:pt x="1740" y="2897"/>
                </a:cubicBezTo>
                <a:cubicBezTo>
                  <a:pt x="1741" y="2897"/>
                  <a:pt x="1741" y="2898"/>
                  <a:pt x="1741" y="2898"/>
                </a:cubicBezTo>
                <a:cubicBezTo>
                  <a:pt x="1741" y="2898"/>
                  <a:pt x="1741" y="2898"/>
                  <a:pt x="1741" y="2898"/>
                </a:cubicBezTo>
                <a:cubicBezTo>
                  <a:pt x="1742" y="2898"/>
                  <a:pt x="1742" y="2898"/>
                  <a:pt x="1743" y="2898"/>
                </a:cubicBezTo>
                <a:cubicBezTo>
                  <a:pt x="1743" y="2898"/>
                  <a:pt x="1743" y="2898"/>
                  <a:pt x="1743" y="2898"/>
                </a:cubicBezTo>
                <a:cubicBezTo>
                  <a:pt x="1744" y="2898"/>
                  <a:pt x="1744" y="2898"/>
                  <a:pt x="1744" y="2898"/>
                </a:cubicBezTo>
                <a:cubicBezTo>
                  <a:pt x="1745" y="2899"/>
                  <a:pt x="1746" y="2899"/>
                  <a:pt x="1746" y="2899"/>
                </a:cubicBezTo>
                <a:cubicBezTo>
                  <a:pt x="1747" y="2899"/>
                  <a:pt x="1747" y="2899"/>
                  <a:pt x="1747" y="2899"/>
                </a:cubicBezTo>
                <a:cubicBezTo>
                  <a:pt x="1748" y="2899"/>
                  <a:pt x="1748" y="2899"/>
                  <a:pt x="1749" y="2899"/>
                </a:cubicBezTo>
                <a:cubicBezTo>
                  <a:pt x="1749" y="2899"/>
                  <a:pt x="1749" y="2899"/>
                  <a:pt x="1749" y="2899"/>
                </a:cubicBezTo>
                <a:cubicBezTo>
                  <a:pt x="1774" y="3000"/>
                  <a:pt x="1774" y="3000"/>
                  <a:pt x="1774" y="3000"/>
                </a:cubicBezTo>
                <a:cubicBezTo>
                  <a:pt x="1790" y="3000"/>
                  <a:pt x="1790" y="3000"/>
                  <a:pt x="1790" y="3000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4" y="2895"/>
                  <a:pt x="1764" y="2895"/>
                  <a:pt x="1764" y="2895"/>
                </a:cubicBezTo>
                <a:cubicBezTo>
                  <a:pt x="1765" y="2895"/>
                  <a:pt x="1765" y="2895"/>
                  <a:pt x="1765" y="2894"/>
                </a:cubicBezTo>
                <a:cubicBezTo>
                  <a:pt x="1765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6" y="2894"/>
                </a:cubicBezTo>
                <a:cubicBezTo>
                  <a:pt x="1766" y="2894"/>
                  <a:pt x="1766" y="2894"/>
                  <a:pt x="1767" y="2893"/>
                </a:cubicBezTo>
                <a:cubicBezTo>
                  <a:pt x="1767" y="2893"/>
                  <a:pt x="1768" y="2893"/>
                  <a:pt x="1768" y="2892"/>
                </a:cubicBezTo>
                <a:cubicBezTo>
                  <a:pt x="1768" y="2892"/>
                  <a:pt x="1769" y="2892"/>
                  <a:pt x="1769" y="2892"/>
                </a:cubicBezTo>
                <a:cubicBezTo>
                  <a:pt x="1769" y="2891"/>
                  <a:pt x="1770" y="2891"/>
                  <a:pt x="1770" y="2891"/>
                </a:cubicBezTo>
                <a:cubicBezTo>
                  <a:pt x="1770" y="2891"/>
                  <a:pt x="1770" y="2891"/>
                  <a:pt x="1770" y="2891"/>
                </a:cubicBezTo>
                <a:cubicBezTo>
                  <a:pt x="1770" y="2890"/>
                  <a:pt x="1770" y="2890"/>
                  <a:pt x="1770" y="2890"/>
                </a:cubicBezTo>
                <a:cubicBezTo>
                  <a:pt x="1771" y="2890"/>
                  <a:pt x="1771" y="2890"/>
                  <a:pt x="1771" y="2889"/>
                </a:cubicBezTo>
                <a:cubicBezTo>
                  <a:pt x="1771" y="2889"/>
                  <a:pt x="1772" y="2889"/>
                  <a:pt x="1772" y="2889"/>
                </a:cubicBezTo>
                <a:cubicBezTo>
                  <a:pt x="1772" y="2888"/>
                  <a:pt x="1773" y="2888"/>
                  <a:pt x="1773" y="2887"/>
                </a:cubicBezTo>
                <a:cubicBezTo>
                  <a:pt x="1773" y="2887"/>
                  <a:pt x="1774" y="2887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6"/>
                  <a:pt x="1774" y="2886"/>
                  <a:pt x="1774" y="2886"/>
                </a:cubicBezTo>
                <a:cubicBezTo>
                  <a:pt x="1774" y="2885"/>
                  <a:pt x="1775" y="2885"/>
                  <a:pt x="1775" y="2885"/>
                </a:cubicBezTo>
                <a:cubicBezTo>
                  <a:pt x="1775" y="2884"/>
                  <a:pt x="1775" y="2884"/>
                  <a:pt x="1775" y="2884"/>
                </a:cubicBezTo>
                <a:cubicBezTo>
                  <a:pt x="1776" y="2883"/>
                  <a:pt x="1776" y="2883"/>
                  <a:pt x="1776" y="2882"/>
                </a:cubicBezTo>
                <a:cubicBezTo>
                  <a:pt x="1776" y="2882"/>
                  <a:pt x="1777" y="2882"/>
                  <a:pt x="1777" y="2881"/>
                </a:cubicBezTo>
                <a:cubicBezTo>
                  <a:pt x="1777" y="2881"/>
                  <a:pt x="1777" y="2881"/>
                  <a:pt x="1777" y="2881"/>
                </a:cubicBezTo>
                <a:cubicBezTo>
                  <a:pt x="1777" y="2880"/>
                  <a:pt x="1777" y="2880"/>
                  <a:pt x="1777" y="2880"/>
                </a:cubicBezTo>
                <a:cubicBezTo>
                  <a:pt x="1778" y="2879"/>
                  <a:pt x="1778" y="2879"/>
                  <a:pt x="1778" y="2878"/>
                </a:cubicBezTo>
                <a:cubicBezTo>
                  <a:pt x="1778" y="2878"/>
                  <a:pt x="1778" y="2878"/>
                  <a:pt x="1778" y="2877"/>
                </a:cubicBezTo>
                <a:cubicBezTo>
                  <a:pt x="1778" y="2877"/>
                  <a:pt x="1778" y="2877"/>
                  <a:pt x="1778" y="2877"/>
                </a:cubicBezTo>
                <a:cubicBezTo>
                  <a:pt x="1778" y="2877"/>
                  <a:pt x="1778" y="2876"/>
                  <a:pt x="1779" y="2876"/>
                </a:cubicBezTo>
                <a:cubicBezTo>
                  <a:pt x="1779" y="2875"/>
                  <a:pt x="1779" y="2875"/>
                  <a:pt x="1779" y="2875"/>
                </a:cubicBezTo>
                <a:cubicBezTo>
                  <a:pt x="1779" y="2875"/>
                  <a:pt x="1779" y="2874"/>
                  <a:pt x="1779" y="2874"/>
                </a:cubicBezTo>
                <a:cubicBezTo>
                  <a:pt x="1779" y="2873"/>
                  <a:pt x="1779" y="2873"/>
                  <a:pt x="1779" y="2872"/>
                </a:cubicBezTo>
                <a:cubicBezTo>
                  <a:pt x="1779" y="2872"/>
                  <a:pt x="1779" y="2872"/>
                  <a:pt x="1779" y="2871"/>
                </a:cubicBezTo>
                <a:cubicBezTo>
                  <a:pt x="1779" y="2871"/>
                  <a:pt x="1779" y="2870"/>
                  <a:pt x="1779" y="2870"/>
                </a:cubicBezTo>
                <a:cubicBezTo>
                  <a:pt x="1779" y="2870"/>
                  <a:pt x="1779" y="2870"/>
                  <a:pt x="1779" y="2869"/>
                </a:cubicBezTo>
                <a:cubicBezTo>
                  <a:pt x="1779" y="2869"/>
                  <a:pt x="1779" y="2869"/>
                  <a:pt x="1779" y="2868"/>
                </a:cubicBezTo>
                <a:cubicBezTo>
                  <a:pt x="1779" y="2868"/>
                  <a:pt x="1779" y="2867"/>
                  <a:pt x="1779" y="2867"/>
                </a:cubicBezTo>
                <a:cubicBezTo>
                  <a:pt x="1779" y="2866"/>
                  <a:pt x="1779" y="2866"/>
                  <a:pt x="1779" y="2865"/>
                </a:cubicBezTo>
                <a:cubicBezTo>
                  <a:pt x="1779" y="2865"/>
                  <a:pt x="1779" y="2864"/>
                  <a:pt x="1779" y="2864"/>
                </a:cubicBezTo>
                <a:cubicBezTo>
                  <a:pt x="1779" y="2864"/>
                  <a:pt x="1779" y="2864"/>
                  <a:pt x="1779" y="2864"/>
                </a:cubicBezTo>
                <a:cubicBezTo>
                  <a:pt x="1779" y="2863"/>
                  <a:pt x="1779" y="2863"/>
                  <a:pt x="1779" y="2862"/>
                </a:cubicBezTo>
                <a:cubicBezTo>
                  <a:pt x="1779" y="2862"/>
                  <a:pt x="1779" y="2862"/>
                  <a:pt x="1778" y="2862"/>
                </a:cubicBezTo>
                <a:cubicBezTo>
                  <a:pt x="1778" y="2862"/>
                  <a:pt x="1778" y="2861"/>
                  <a:pt x="1778" y="2861"/>
                </a:cubicBezTo>
                <a:cubicBezTo>
                  <a:pt x="1778" y="2860"/>
                  <a:pt x="1778" y="2860"/>
                  <a:pt x="1778" y="2859"/>
                </a:cubicBezTo>
                <a:cubicBezTo>
                  <a:pt x="1778" y="2859"/>
                  <a:pt x="1778" y="2859"/>
                  <a:pt x="1777" y="2859"/>
                </a:cubicBezTo>
                <a:cubicBezTo>
                  <a:pt x="1777" y="2858"/>
                  <a:pt x="1777" y="2858"/>
                  <a:pt x="1777" y="2858"/>
                </a:cubicBezTo>
                <a:cubicBezTo>
                  <a:pt x="1777" y="2858"/>
                  <a:pt x="1777" y="2857"/>
                  <a:pt x="1777" y="2857"/>
                </a:cubicBezTo>
                <a:cubicBezTo>
                  <a:pt x="1776" y="2856"/>
                  <a:pt x="1776" y="2856"/>
                  <a:pt x="1776" y="2855"/>
                </a:cubicBezTo>
                <a:cubicBezTo>
                  <a:pt x="1776" y="2855"/>
                  <a:pt x="1776" y="2855"/>
                  <a:pt x="1776" y="2855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4" y="2694"/>
                  <a:pt x="1944" y="2694"/>
                </a:cubicBezTo>
                <a:cubicBezTo>
                  <a:pt x="1944" y="2694"/>
                  <a:pt x="1945" y="2694"/>
                  <a:pt x="1945" y="2695"/>
                </a:cubicBezTo>
                <a:cubicBezTo>
                  <a:pt x="1946" y="2695"/>
                  <a:pt x="1946" y="2695"/>
                  <a:pt x="1947" y="2695"/>
                </a:cubicBezTo>
                <a:cubicBezTo>
                  <a:pt x="1947" y="2695"/>
                  <a:pt x="1947" y="2695"/>
                  <a:pt x="1947" y="2695"/>
                </a:cubicBezTo>
                <a:cubicBezTo>
                  <a:pt x="1948" y="2696"/>
                  <a:pt x="1948" y="2696"/>
                  <a:pt x="1948" y="2696"/>
                </a:cubicBezTo>
                <a:cubicBezTo>
                  <a:pt x="1949" y="2696"/>
                  <a:pt x="1949" y="2696"/>
                  <a:pt x="1950" y="2696"/>
                </a:cubicBezTo>
                <a:cubicBezTo>
                  <a:pt x="1950" y="2696"/>
                  <a:pt x="1950" y="2697"/>
                  <a:pt x="1951" y="2697"/>
                </a:cubicBezTo>
                <a:cubicBezTo>
                  <a:pt x="1951" y="2697"/>
                  <a:pt x="1951" y="2697"/>
                  <a:pt x="1951" y="2697"/>
                </a:cubicBezTo>
                <a:cubicBezTo>
                  <a:pt x="1951" y="2697"/>
                  <a:pt x="1952" y="2697"/>
                  <a:pt x="1952" y="2697"/>
                </a:cubicBezTo>
                <a:cubicBezTo>
                  <a:pt x="1952" y="2697"/>
                  <a:pt x="1952" y="2697"/>
                  <a:pt x="1953" y="2697"/>
                </a:cubicBezTo>
                <a:cubicBezTo>
                  <a:pt x="1953" y="2697"/>
                  <a:pt x="1953" y="2697"/>
                  <a:pt x="1953" y="2697"/>
                </a:cubicBezTo>
                <a:cubicBezTo>
                  <a:pt x="1953" y="2697"/>
                  <a:pt x="1953" y="2697"/>
                  <a:pt x="1954" y="2697"/>
                </a:cubicBezTo>
                <a:cubicBezTo>
                  <a:pt x="1954" y="2697"/>
                  <a:pt x="1955" y="2698"/>
                  <a:pt x="1956" y="2698"/>
                </a:cubicBezTo>
                <a:cubicBezTo>
                  <a:pt x="1956" y="2698"/>
                  <a:pt x="1956" y="2698"/>
                  <a:pt x="1957" y="2698"/>
                </a:cubicBezTo>
                <a:cubicBezTo>
                  <a:pt x="1957" y="2698"/>
                  <a:pt x="1958" y="2698"/>
                  <a:pt x="1958" y="2698"/>
                </a:cubicBezTo>
                <a:cubicBezTo>
                  <a:pt x="1958" y="2698"/>
                  <a:pt x="1958" y="2698"/>
                  <a:pt x="1958" y="2698"/>
                </a:cubicBezTo>
                <a:cubicBezTo>
                  <a:pt x="1959" y="2698"/>
                  <a:pt x="1959" y="2698"/>
                  <a:pt x="1960" y="2698"/>
                </a:cubicBezTo>
                <a:cubicBezTo>
                  <a:pt x="1960" y="2698"/>
                  <a:pt x="1961" y="2698"/>
                  <a:pt x="1961" y="2698"/>
                </a:cubicBezTo>
                <a:cubicBezTo>
                  <a:pt x="1962" y="2698"/>
                  <a:pt x="1962" y="2698"/>
                  <a:pt x="1963" y="2698"/>
                </a:cubicBezTo>
                <a:cubicBezTo>
                  <a:pt x="1963" y="2698"/>
                  <a:pt x="1963" y="2697"/>
                  <a:pt x="1964" y="2697"/>
                </a:cubicBezTo>
                <a:cubicBezTo>
                  <a:pt x="1964" y="2697"/>
                  <a:pt x="1964" y="2697"/>
                  <a:pt x="1964" y="2697"/>
                </a:cubicBezTo>
                <a:cubicBezTo>
                  <a:pt x="1965" y="2697"/>
                  <a:pt x="1965" y="2697"/>
                  <a:pt x="1966" y="2697"/>
                </a:cubicBezTo>
                <a:cubicBezTo>
                  <a:pt x="1966" y="2697"/>
                  <a:pt x="1966" y="2697"/>
                  <a:pt x="1966" y="2697"/>
                </a:cubicBezTo>
                <a:cubicBezTo>
                  <a:pt x="1966" y="2697"/>
                  <a:pt x="1967" y="2697"/>
                  <a:pt x="1967" y="2697"/>
                </a:cubicBezTo>
                <a:cubicBezTo>
                  <a:pt x="1967" y="2697"/>
                  <a:pt x="1968" y="2696"/>
                  <a:pt x="1968" y="2696"/>
                </a:cubicBezTo>
                <a:cubicBezTo>
                  <a:pt x="1969" y="2696"/>
                  <a:pt x="1969" y="2696"/>
                  <a:pt x="1969" y="2696"/>
                </a:cubicBezTo>
                <a:cubicBezTo>
                  <a:pt x="1969" y="2696"/>
                  <a:pt x="1970" y="2696"/>
                  <a:pt x="1970" y="2696"/>
                </a:cubicBezTo>
                <a:cubicBezTo>
                  <a:pt x="1970" y="2696"/>
                  <a:pt x="1971" y="2695"/>
                  <a:pt x="1971" y="2695"/>
                </a:cubicBezTo>
                <a:cubicBezTo>
                  <a:pt x="1972" y="2695"/>
                  <a:pt x="1972" y="2695"/>
                  <a:pt x="1973" y="2694"/>
                </a:cubicBezTo>
                <a:cubicBezTo>
                  <a:pt x="1973" y="2694"/>
                  <a:pt x="1973" y="2694"/>
                  <a:pt x="1974" y="2694"/>
                </a:cubicBezTo>
                <a:cubicBezTo>
                  <a:pt x="1974" y="2694"/>
                  <a:pt x="1974" y="2694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5" y="2693"/>
                  <a:pt x="1975" y="2693"/>
                </a:cubicBezTo>
                <a:cubicBezTo>
                  <a:pt x="1975" y="2693"/>
                  <a:pt x="1976" y="2693"/>
                  <a:pt x="1976" y="2692"/>
                </a:cubicBezTo>
                <a:cubicBezTo>
                  <a:pt x="1977" y="2692"/>
                  <a:pt x="1977" y="2692"/>
                  <a:pt x="1977" y="2691"/>
                </a:cubicBezTo>
                <a:cubicBezTo>
                  <a:pt x="1978" y="2691"/>
                  <a:pt x="1978" y="2691"/>
                  <a:pt x="1978" y="2690"/>
                </a:cubicBezTo>
                <a:cubicBezTo>
                  <a:pt x="1979" y="2690"/>
                  <a:pt x="1979" y="2690"/>
                  <a:pt x="1979" y="2690"/>
                </a:cubicBezTo>
                <a:cubicBezTo>
                  <a:pt x="1979" y="2690"/>
                  <a:pt x="1979" y="2690"/>
                  <a:pt x="1980" y="2689"/>
                </a:cubicBezTo>
                <a:cubicBezTo>
                  <a:pt x="1980" y="2689"/>
                  <a:pt x="1980" y="2689"/>
                  <a:pt x="1980" y="2689"/>
                </a:cubicBezTo>
                <a:cubicBezTo>
                  <a:pt x="1980" y="2689"/>
                  <a:pt x="1980" y="2689"/>
                  <a:pt x="1981" y="2688"/>
                </a:cubicBezTo>
                <a:cubicBezTo>
                  <a:pt x="1981" y="2688"/>
                  <a:pt x="1981" y="2688"/>
                  <a:pt x="1981" y="2687"/>
                </a:cubicBezTo>
                <a:cubicBezTo>
                  <a:pt x="1982" y="2687"/>
                  <a:pt x="1982" y="2687"/>
                  <a:pt x="1982" y="2686"/>
                </a:cubicBezTo>
                <a:cubicBezTo>
                  <a:pt x="1983" y="2686"/>
                  <a:pt x="1983" y="2686"/>
                  <a:pt x="1983" y="2685"/>
                </a:cubicBezTo>
                <a:cubicBezTo>
                  <a:pt x="1983" y="2685"/>
                  <a:pt x="1983" y="2685"/>
                  <a:pt x="1983" y="2685"/>
                </a:cubicBezTo>
                <a:cubicBezTo>
                  <a:pt x="1983" y="2685"/>
                  <a:pt x="1983" y="2685"/>
                  <a:pt x="1984" y="2685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1984" y="2684"/>
                  <a:pt x="1984" y="2684"/>
                  <a:pt x="1984" y="2684"/>
                </a:cubicBezTo>
                <a:cubicBezTo>
                  <a:pt x="2208" y="2748"/>
                  <a:pt x="2208" y="2748"/>
                  <a:pt x="2208" y="2748"/>
                </a:cubicBezTo>
                <a:cubicBezTo>
                  <a:pt x="2208" y="2749"/>
                  <a:pt x="2208" y="2749"/>
                  <a:pt x="2208" y="2750"/>
                </a:cubicBezTo>
                <a:cubicBezTo>
                  <a:pt x="2208" y="2750"/>
                  <a:pt x="2208" y="2750"/>
                  <a:pt x="2208" y="2751"/>
                </a:cubicBezTo>
                <a:cubicBezTo>
                  <a:pt x="2208" y="2751"/>
                  <a:pt x="2208" y="2752"/>
                  <a:pt x="2208" y="2753"/>
                </a:cubicBezTo>
                <a:cubicBezTo>
                  <a:pt x="2208" y="2753"/>
                  <a:pt x="2208" y="2753"/>
                  <a:pt x="2208" y="2754"/>
                </a:cubicBezTo>
                <a:cubicBezTo>
                  <a:pt x="2208" y="2754"/>
                  <a:pt x="2208" y="2755"/>
                  <a:pt x="2209" y="2756"/>
                </a:cubicBezTo>
                <a:cubicBezTo>
                  <a:pt x="2209" y="2756"/>
                  <a:pt x="2209" y="2756"/>
                  <a:pt x="2209" y="2756"/>
                </a:cubicBezTo>
                <a:cubicBezTo>
                  <a:pt x="2209" y="2756"/>
                  <a:pt x="2209" y="2756"/>
                  <a:pt x="2209" y="2757"/>
                </a:cubicBezTo>
                <a:cubicBezTo>
                  <a:pt x="2209" y="2757"/>
                  <a:pt x="2209" y="2758"/>
                  <a:pt x="2209" y="2758"/>
                </a:cubicBezTo>
                <a:cubicBezTo>
                  <a:pt x="2209" y="2759"/>
                  <a:pt x="2210" y="2759"/>
                  <a:pt x="2210" y="2760"/>
                </a:cubicBezTo>
                <a:cubicBezTo>
                  <a:pt x="2210" y="2760"/>
                  <a:pt x="2210" y="2761"/>
                  <a:pt x="2210" y="2761"/>
                </a:cubicBezTo>
                <a:cubicBezTo>
                  <a:pt x="2211" y="2762"/>
                  <a:pt x="2211" y="2762"/>
                  <a:pt x="2211" y="2762"/>
                </a:cubicBezTo>
                <a:cubicBezTo>
                  <a:pt x="2211" y="2763"/>
                  <a:pt x="2211" y="2763"/>
                  <a:pt x="2212" y="2764"/>
                </a:cubicBezTo>
                <a:cubicBezTo>
                  <a:pt x="2212" y="2764"/>
                  <a:pt x="2212" y="2765"/>
                  <a:pt x="2213" y="2765"/>
                </a:cubicBezTo>
                <a:cubicBezTo>
                  <a:pt x="2213" y="2765"/>
                  <a:pt x="2213" y="2766"/>
                  <a:pt x="2213" y="2766"/>
                </a:cubicBezTo>
                <a:cubicBezTo>
                  <a:pt x="2214" y="2766"/>
                  <a:pt x="2214" y="2767"/>
                  <a:pt x="2214" y="2767"/>
                </a:cubicBezTo>
                <a:cubicBezTo>
                  <a:pt x="2215" y="2768"/>
                  <a:pt x="2215" y="2768"/>
                  <a:pt x="2215" y="2768"/>
                </a:cubicBezTo>
                <a:cubicBezTo>
                  <a:pt x="2215" y="2769"/>
                  <a:pt x="2216" y="2769"/>
                  <a:pt x="2216" y="2769"/>
                </a:cubicBezTo>
                <a:cubicBezTo>
                  <a:pt x="2216" y="2770"/>
                  <a:pt x="2217" y="2770"/>
                  <a:pt x="2217" y="2770"/>
                </a:cubicBezTo>
                <a:cubicBezTo>
                  <a:pt x="2217" y="2771"/>
                  <a:pt x="2217" y="2771"/>
                  <a:pt x="2218" y="2771"/>
                </a:cubicBezTo>
                <a:cubicBezTo>
                  <a:pt x="2218" y="2771"/>
                  <a:pt x="2218" y="2771"/>
                  <a:pt x="2218" y="2771"/>
                </a:cubicBezTo>
                <a:cubicBezTo>
                  <a:pt x="2218" y="2772"/>
                  <a:pt x="2219" y="2772"/>
                  <a:pt x="2219" y="2772"/>
                </a:cubicBezTo>
                <a:cubicBezTo>
                  <a:pt x="2220" y="2773"/>
                  <a:pt x="2220" y="2773"/>
                  <a:pt x="2220" y="2773"/>
                </a:cubicBezTo>
                <a:cubicBezTo>
                  <a:pt x="2221" y="2773"/>
                  <a:pt x="2221" y="2774"/>
                  <a:pt x="2222" y="2774"/>
                </a:cubicBezTo>
                <a:cubicBezTo>
                  <a:pt x="2222" y="2774"/>
                  <a:pt x="2222" y="2774"/>
                  <a:pt x="2222" y="2774"/>
                </a:cubicBezTo>
                <a:cubicBezTo>
                  <a:pt x="2222" y="2774"/>
                  <a:pt x="2223" y="2775"/>
                  <a:pt x="2223" y="2775"/>
                </a:cubicBezTo>
                <a:cubicBezTo>
                  <a:pt x="2223" y="2775"/>
                  <a:pt x="2224" y="2775"/>
                  <a:pt x="2224" y="2775"/>
                </a:cubicBezTo>
                <a:cubicBezTo>
                  <a:pt x="2224" y="2776"/>
                  <a:pt x="2225" y="2776"/>
                  <a:pt x="2225" y="2776"/>
                </a:cubicBezTo>
                <a:cubicBezTo>
                  <a:pt x="2225" y="2776"/>
                  <a:pt x="2225" y="2776"/>
                  <a:pt x="2225" y="2776"/>
                </a:cubicBezTo>
                <a:cubicBezTo>
                  <a:pt x="2226" y="2776"/>
                  <a:pt x="2226" y="2776"/>
                  <a:pt x="2227" y="2777"/>
                </a:cubicBezTo>
                <a:cubicBezTo>
                  <a:pt x="2227" y="2777"/>
                  <a:pt x="2228" y="2777"/>
                  <a:pt x="2228" y="2777"/>
                </a:cubicBezTo>
                <a:cubicBezTo>
                  <a:pt x="2229" y="2777"/>
                  <a:pt x="2229" y="2777"/>
                  <a:pt x="2229" y="2777"/>
                </a:cubicBezTo>
                <a:cubicBezTo>
                  <a:pt x="2229" y="2777"/>
                  <a:pt x="2229" y="2777"/>
                  <a:pt x="2230" y="2778"/>
                </a:cubicBezTo>
                <a:cubicBezTo>
                  <a:pt x="2230" y="2778"/>
                  <a:pt x="2230" y="2778"/>
                  <a:pt x="2230" y="2778"/>
                </a:cubicBezTo>
                <a:cubicBezTo>
                  <a:pt x="2231" y="2778"/>
                  <a:pt x="2231" y="2778"/>
                  <a:pt x="2231" y="2778"/>
                </a:cubicBezTo>
                <a:cubicBezTo>
                  <a:pt x="2232" y="2778"/>
                  <a:pt x="2232" y="2778"/>
                  <a:pt x="2233" y="2778"/>
                </a:cubicBezTo>
                <a:cubicBezTo>
                  <a:pt x="2233" y="2778"/>
                  <a:pt x="2233" y="2778"/>
                  <a:pt x="2233" y="2778"/>
                </a:cubicBezTo>
                <a:cubicBezTo>
                  <a:pt x="2233" y="2778"/>
                  <a:pt x="2234" y="2778"/>
                  <a:pt x="2234" y="2778"/>
                </a:cubicBezTo>
                <a:cubicBezTo>
                  <a:pt x="2235" y="2778"/>
                  <a:pt x="2235" y="2778"/>
                  <a:pt x="2235" y="2779"/>
                </a:cubicBezTo>
                <a:cubicBezTo>
                  <a:pt x="2236" y="2779"/>
                  <a:pt x="2236" y="2779"/>
                  <a:pt x="2237" y="2779"/>
                </a:cubicBezTo>
                <a:cubicBezTo>
                  <a:pt x="2291" y="3000"/>
                  <a:pt x="2291" y="3000"/>
                  <a:pt x="2291" y="3000"/>
                </a:cubicBezTo>
                <a:cubicBezTo>
                  <a:pt x="2308" y="3000"/>
                  <a:pt x="2308" y="3000"/>
                  <a:pt x="2308" y="3000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2" y="2775"/>
                  <a:pt x="2252" y="2775"/>
                  <a:pt x="2252" y="2775"/>
                </a:cubicBezTo>
                <a:cubicBezTo>
                  <a:pt x="2253" y="2774"/>
                  <a:pt x="2253" y="2774"/>
                  <a:pt x="2254" y="2774"/>
                </a:cubicBezTo>
                <a:cubicBezTo>
                  <a:pt x="2254" y="2774"/>
                  <a:pt x="2255" y="2773"/>
                  <a:pt x="2255" y="2773"/>
                </a:cubicBezTo>
                <a:cubicBezTo>
                  <a:pt x="2255" y="2773"/>
                  <a:pt x="2255" y="2773"/>
                  <a:pt x="2255" y="2773"/>
                </a:cubicBezTo>
                <a:cubicBezTo>
                  <a:pt x="2256" y="2772"/>
                  <a:pt x="2256" y="2772"/>
                  <a:pt x="2256" y="2772"/>
                </a:cubicBezTo>
                <a:cubicBezTo>
                  <a:pt x="2257" y="2772"/>
                  <a:pt x="2257" y="2772"/>
                  <a:pt x="2257" y="2771"/>
                </a:cubicBezTo>
                <a:cubicBezTo>
                  <a:pt x="2258" y="2771"/>
                  <a:pt x="2258" y="2771"/>
                  <a:pt x="2258" y="2770"/>
                </a:cubicBezTo>
                <a:cubicBezTo>
                  <a:pt x="2259" y="2770"/>
                  <a:pt x="2259" y="2770"/>
                  <a:pt x="2259" y="2769"/>
                </a:cubicBezTo>
                <a:cubicBezTo>
                  <a:pt x="2259" y="2769"/>
                  <a:pt x="2260" y="2769"/>
                  <a:pt x="2260" y="2769"/>
                </a:cubicBezTo>
                <a:cubicBezTo>
                  <a:pt x="2260" y="2769"/>
                  <a:pt x="2260" y="2768"/>
                  <a:pt x="2260" y="2768"/>
                </a:cubicBezTo>
                <a:cubicBezTo>
                  <a:pt x="2261" y="2768"/>
                  <a:pt x="2261" y="2767"/>
                  <a:pt x="2261" y="2767"/>
                </a:cubicBezTo>
                <a:cubicBezTo>
                  <a:pt x="2261" y="2767"/>
                  <a:pt x="2262" y="2766"/>
                  <a:pt x="2262" y="2766"/>
                </a:cubicBezTo>
                <a:cubicBezTo>
                  <a:pt x="2262" y="2766"/>
                  <a:pt x="2263" y="2765"/>
                  <a:pt x="2263" y="2765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3" y="2764"/>
                  <a:pt x="2263" y="2764"/>
                  <a:pt x="2263" y="2764"/>
                </a:cubicBezTo>
                <a:cubicBezTo>
                  <a:pt x="2264" y="2763"/>
                  <a:pt x="2264" y="2763"/>
                  <a:pt x="2264" y="2762"/>
                </a:cubicBezTo>
                <a:cubicBezTo>
                  <a:pt x="2264" y="2762"/>
                  <a:pt x="2265" y="2761"/>
                  <a:pt x="2265" y="2761"/>
                </a:cubicBezTo>
                <a:cubicBezTo>
                  <a:pt x="2265" y="2760"/>
                  <a:pt x="2265" y="2760"/>
                  <a:pt x="2265" y="2759"/>
                </a:cubicBezTo>
                <a:cubicBezTo>
                  <a:pt x="2266" y="2759"/>
                  <a:pt x="2266" y="2758"/>
                  <a:pt x="2266" y="2758"/>
                </a:cubicBezTo>
                <a:cubicBezTo>
                  <a:pt x="2266" y="2758"/>
                  <a:pt x="2266" y="2757"/>
                  <a:pt x="2266" y="2757"/>
                </a:cubicBezTo>
                <a:cubicBezTo>
                  <a:pt x="2266" y="2757"/>
                  <a:pt x="2266" y="2757"/>
                  <a:pt x="2266" y="2757"/>
                </a:cubicBezTo>
                <a:cubicBezTo>
                  <a:pt x="2267" y="2756"/>
                  <a:pt x="2267" y="2756"/>
                  <a:pt x="2267" y="2755"/>
                </a:cubicBezTo>
                <a:cubicBezTo>
                  <a:pt x="2267" y="2755"/>
                  <a:pt x="2267" y="2754"/>
                  <a:pt x="2267" y="2754"/>
                </a:cubicBezTo>
                <a:cubicBezTo>
                  <a:pt x="2267" y="2753"/>
                  <a:pt x="2267" y="2753"/>
                  <a:pt x="2267" y="2752"/>
                </a:cubicBezTo>
                <a:cubicBezTo>
                  <a:pt x="2267" y="2752"/>
                  <a:pt x="2267" y="2751"/>
                  <a:pt x="2267" y="2751"/>
                </a:cubicBezTo>
                <a:cubicBezTo>
                  <a:pt x="2267" y="2750"/>
                  <a:pt x="2267" y="2750"/>
                  <a:pt x="2267" y="2749"/>
                </a:cubicBezTo>
                <a:cubicBezTo>
                  <a:pt x="2267" y="2749"/>
                  <a:pt x="2267" y="2748"/>
                  <a:pt x="2267" y="2748"/>
                </a:cubicBezTo>
                <a:cubicBezTo>
                  <a:pt x="2267" y="2747"/>
                  <a:pt x="2267" y="2747"/>
                  <a:pt x="2267" y="2747"/>
                </a:cubicBezTo>
                <a:cubicBezTo>
                  <a:pt x="2267" y="2746"/>
                  <a:pt x="2267" y="2745"/>
                  <a:pt x="2267" y="2745"/>
                </a:cubicBezTo>
                <a:cubicBezTo>
                  <a:pt x="2267" y="2744"/>
                  <a:pt x="2267" y="2744"/>
                  <a:pt x="2267" y="2744"/>
                </a:cubicBezTo>
                <a:cubicBezTo>
                  <a:pt x="2267" y="2743"/>
                  <a:pt x="2267" y="2743"/>
                  <a:pt x="2267" y="2742"/>
                </a:cubicBezTo>
                <a:cubicBezTo>
                  <a:pt x="2267" y="2742"/>
                  <a:pt x="2267" y="2742"/>
                  <a:pt x="2267" y="2742"/>
                </a:cubicBezTo>
                <a:cubicBezTo>
                  <a:pt x="2267" y="2741"/>
                  <a:pt x="2266" y="2741"/>
                  <a:pt x="2266" y="2741"/>
                </a:cubicBezTo>
                <a:cubicBezTo>
                  <a:pt x="2266" y="2740"/>
                  <a:pt x="2266" y="2740"/>
                  <a:pt x="2266" y="2739"/>
                </a:cubicBezTo>
                <a:cubicBezTo>
                  <a:pt x="2266" y="2739"/>
                  <a:pt x="2266" y="2738"/>
                  <a:pt x="2265" y="2738"/>
                </a:cubicBezTo>
                <a:cubicBezTo>
                  <a:pt x="2265" y="2737"/>
                  <a:pt x="2265" y="2737"/>
                  <a:pt x="2265" y="2736"/>
                </a:cubicBezTo>
                <a:cubicBezTo>
                  <a:pt x="2265" y="2736"/>
                  <a:pt x="2264" y="2735"/>
                  <a:pt x="2264" y="2735"/>
                </a:cubicBezTo>
                <a:cubicBezTo>
                  <a:pt x="2264" y="2735"/>
                  <a:pt x="2264" y="2734"/>
                  <a:pt x="2264" y="2734"/>
                </a:cubicBezTo>
                <a:cubicBezTo>
                  <a:pt x="2263" y="2733"/>
                  <a:pt x="2263" y="2733"/>
                  <a:pt x="2263" y="2732"/>
                </a:cubicBezTo>
                <a:cubicBezTo>
                  <a:pt x="2262" y="2732"/>
                  <a:pt x="2262" y="2732"/>
                  <a:pt x="2262" y="2731"/>
                </a:cubicBezTo>
                <a:cubicBezTo>
                  <a:pt x="2262" y="2731"/>
                  <a:pt x="2261" y="2731"/>
                  <a:pt x="2261" y="2730"/>
                </a:cubicBezTo>
                <a:cubicBezTo>
                  <a:pt x="2261" y="2730"/>
                  <a:pt x="2260" y="2729"/>
                  <a:pt x="2260" y="2729"/>
                </a:cubicBezTo>
                <a:cubicBezTo>
                  <a:pt x="2260" y="2729"/>
                  <a:pt x="2259" y="2728"/>
                  <a:pt x="2259" y="2728"/>
                </a:cubicBezTo>
                <a:cubicBezTo>
                  <a:pt x="2259" y="2728"/>
                  <a:pt x="2258" y="2727"/>
                  <a:pt x="2258" y="2727"/>
                </a:cubicBezTo>
                <a:cubicBezTo>
                  <a:pt x="2258" y="2727"/>
                  <a:pt x="2257" y="2726"/>
                  <a:pt x="2257" y="2726"/>
                </a:cubicBezTo>
                <a:cubicBezTo>
                  <a:pt x="2257" y="2726"/>
                  <a:pt x="2256" y="2725"/>
                  <a:pt x="2256" y="2725"/>
                </a:cubicBezTo>
                <a:cubicBezTo>
                  <a:pt x="2256" y="2725"/>
                  <a:pt x="2255" y="2725"/>
                  <a:pt x="2255" y="2724"/>
                </a:cubicBezTo>
                <a:cubicBezTo>
                  <a:pt x="2254" y="2724"/>
                  <a:pt x="2254" y="2724"/>
                  <a:pt x="2253" y="2723"/>
                </a:cubicBezTo>
                <a:cubicBezTo>
                  <a:pt x="2253" y="2723"/>
                  <a:pt x="2253" y="2723"/>
                  <a:pt x="2252" y="2723"/>
                </a:cubicBezTo>
                <a:cubicBezTo>
                  <a:pt x="2252" y="2723"/>
                  <a:pt x="2251" y="2722"/>
                  <a:pt x="2251" y="2722"/>
                </a:cubicBezTo>
                <a:cubicBezTo>
                  <a:pt x="2251" y="2722"/>
                  <a:pt x="2250" y="2722"/>
                  <a:pt x="2250" y="2721"/>
                </a:cubicBezTo>
                <a:cubicBezTo>
                  <a:pt x="2249" y="2721"/>
                  <a:pt x="2249" y="2721"/>
                  <a:pt x="2248" y="2721"/>
                </a:cubicBezTo>
                <a:cubicBezTo>
                  <a:pt x="2248" y="2721"/>
                  <a:pt x="2247" y="2720"/>
                  <a:pt x="2247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6" y="2720"/>
                  <a:pt x="2246" y="2720"/>
                  <a:pt x="2246" y="2720"/>
                </a:cubicBezTo>
                <a:cubicBezTo>
                  <a:pt x="2245" y="2720"/>
                  <a:pt x="2244" y="2720"/>
                  <a:pt x="2244" y="2720"/>
                </a:cubicBezTo>
                <a:cubicBezTo>
                  <a:pt x="2243" y="2719"/>
                  <a:pt x="2243" y="2719"/>
                  <a:pt x="2243" y="2719"/>
                </a:cubicBezTo>
                <a:cubicBezTo>
                  <a:pt x="2242" y="2719"/>
                  <a:pt x="2241" y="2719"/>
                  <a:pt x="2241" y="2719"/>
                </a:cubicBezTo>
                <a:cubicBezTo>
                  <a:pt x="2241" y="2719"/>
                  <a:pt x="2240" y="2719"/>
                  <a:pt x="2240" y="2719"/>
                </a:cubicBezTo>
                <a:cubicBezTo>
                  <a:pt x="2239" y="2719"/>
                  <a:pt x="2239" y="2719"/>
                  <a:pt x="2238" y="2719"/>
                </a:cubicBezTo>
                <a:cubicBezTo>
                  <a:pt x="2238" y="2719"/>
                  <a:pt x="2237" y="2719"/>
                  <a:pt x="2237" y="2719"/>
                </a:cubicBezTo>
                <a:cubicBezTo>
                  <a:pt x="2236" y="2719"/>
                  <a:pt x="2236" y="2719"/>
                  <a:pt x="2235" y="2719"/>
                </a:cubicBezTo>
                <a:cubicBezTo>
                  <a:pt x="2235" y="2719"/>
                  <a:pt x="2234" y="2719"/>
                  <a:pt x="2234" y="2719"/>
                </a:cubicBezTo>
                <a:cubicBezTo>
                  <a:pt x="2233" y="2719"/>
                  <a:pt x="2233" y="2719"/>
                  <a:pt x="2233" y="2719"/>
                </a:cubicBezTo>
                <a:cubicBezTo>
                  <a:pt x="2232" y="2719"/>
                  <a:pt x="2231" y="2720"/>
                  <a:pt x="2231" y="2720"/>
                </a:cubicBezTo>
                <a:cubicBezTo>
                  <a:pt x="2231" y="2720"/>
                  <a:pt x="2231" y="2720"/>
                  <a:pt x="2230" y="2720"/>
                </a:cubicBezTo>
                <a:cubicBezTo>
                  <a:pt x="2230" y="2720"/>
                  <a:pt x="2230" y="2720"/>
                  <a:pt x="2230" y="2720"/>
                </a:cubicBezTo>
                <a:cubicBezTo>
                  <a:pt x="2229" y="2720"/>
                  <a:pt x="2229" y="2720"/>
                  <a:pt x="2228" y="2720"/>
                </a:cubicBezTo>
                <a:cubicBezTo>
                  <a:pt x="2228" y="2721"/>
                  <a:pt x="2227" y="2721"/>
                  <a:pt x="2227" y="2721"/>
                </a:cubicBezTo>
                <a:cubicBezTo>
                  <a:pt x="2226" y="2721"/>
                  <a:pt x="2226" y="2721"/>
                  <a:pt x="2225" y="2722"/>
                </a:cubicBezTo>
                <a:cubicBezTo>
                  <a:pt x="2225" y="2722"/>
                  <a:pt x="2224" y="2722"/>
                  <a:pt x="2224" y="2722"/>
                </a:cubicBezTo>
                <a:cubicBezTo>
                  <a:pt x="2223" y="2722"/>
                  <a:pt x="2223" y="2723"/>
                  <a:pt x="2223" y="2723"/>
                </a:cubicBezTo>
                <a:cubicBezTo>
                  <a:pt x="2222" y="2723"/>
                  <a:pt x="2222" y="2723"/>
                  <a:pt x="2221" y="2724"/>
                </a:cubicBezTo>
                <a:cubicBezTo>
                  <a:pt x="2221" y="2724"/>
                  <a:pt x="2221" y="2724"/>
                  <a:pt x="2220" y="2724"/>
                </a:cubicBezTo>
                <a:cubicBezTo>
                  <a:pt x="2220" y="2725"/>
                  <a:pt x="2219" y="2725"/>
                  <a:pt x="2219" y="2725"/>
                </a:cubicBezTo>
                <a:cubicBezTo>
                  <a:pt x="2219" y="2726"/>
                  <a:pt x="2218" y="2726"/>
                  <a:pt x="2218" y="2726"/>
                </a:cubicBezTo>
                <a:cubicBezTo>
                  <a:pt x="2218" y="2727"/>
                  <a:pt x="2217" y="2727"/>
                  <a:pt x="2217" y="2727"/>
                </a:cubicBezTo>
                <a:cubicBezTo>
                  <a:pt x="2217" y="2728"/>
                  <a:pt x="2216" y="2728"/>
                  <a:pt x="2216" y="2728"/>
                </a:cubicBezTo>
                <a:cubicBezTo>
                  <a:pt x="2216" y="2729"/>
                  <a:pt x="2215" y="2729"/>
                  <a:pt x="2215" y="2729"/>
                </a:cubicBezTo>
                <a:cubicBezTo>
                  <a:pt x="2215" y="2730"/>
                  <a:pt x="2214" y="2730"/>
                  <a:pt x="2214" y="2731"/>
                </a:cubicBezTo>
                <a:cubicBezTo>
                  <a:pt x="2214" y="2731"/>
                  <a:pt x="2213" y="2731"/>
                  <a:pt x="2213" y="2731"/>
                </a:cubicBezTo>
                <a:cubicBezTo>
                  <a:pt x="2213" y="2732"/>
                  <a:pt x="2213" y="2732"/>
                  <a:pt x="2212" y="2733"/>
                </a:cubicBezTo>
                <a:cubicBezTo>
                  <a:pt x="2212" y="2733"/>
                  <a:pt x="2212" y="2733"/>
                  <a:pt x="2212" y="2733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8"/>
                  <a:pt x="1989" y="2668"/>
                </a:cubicBezTo>
                <a:cubicBezTo>
                  <a:pt x="1989" y="2668"/>
                  <a:pt x="1989" y="2667"/>
                  <a:pt x="1989" y="2667"/>
                </a:cubicBezTo>
                <a:cubicBezTo>
                  <a:pt x="1989" y="2667"/>
                  <a:pt x="1989" y="2666"/>
                  <a:pt x="1989" y="2666"/>
                </a:cubicBezTo>
                <a:cubicBezTo>
                  <a:pt x="1989" y="2665"/>
                  <a:pt x="1989" y="2665"/>
                  <a:pt x="1988" y="2664"/>
                </a:cubicBezTo>
                <a:cubicBezTo>
                  <a:pt x="1988" y="2664"/>
                  <a:pt x="1988" y="2663"/>
                  <a:pt x="1988" y="2663"/>
                </a:cubicBezTo>
                <a:cubicBezTo>
                  <a:pt x="1988" y="2663"/>
                  <a:pt x="1988" y="2663"/>
                  <a:pt x="1988" y="2663"/>
                </a:cubicBezTo>
                <a:cubicBezTo>
                  <a:pt x="1988" y="2662"/>
                  <a:pt x="1988" y="2662"/>
                  <a:pt x="1988" y="2661"/>
                </a:cubicBezTo>
                <a:cubicBezTo>
                  <a:pt x="1988" y="2661"/>
                  <a:pt x="1988" y="2661"/>
                  <a:pt x="1988" y="2661"/>
                </a:cubicBezTo>
                <a:cubicBezTo>
                  <a:pt x="1988" y="2661"/>
                  <a:pt x="1988" y="2660"/>
                  <a:pt x="1988" y="2660"/>
                </a:cubicBezTo>
                <a:cubicBezTo>
                  <a:pt x="1987" y="2659"/>
                  <a:pt x="1987" y="2659"/>
                  <a:pt x="1987" y="2658"/>
                </a:cubicBezTo>
                <a:cubicBezTo>
                  <a:pt x="1987" y="2658"/>
                  <a:pt x="1987" y="2658"/>
                  <a:pt x="1987" y="2658"/>
                </a:cubicBezTo>
                <a:cubicBezTo>
                  <a:pt x="1987" y="2657"/>
                  <a:pt x="1987" y="2657"/>
                  <a:pt x="1987" y="2657"/>
                </a:cubicBezTo>
                <a:cubicBezTo>
                  <a:pt x="1986" y="2657"/>
                  <a:pt x="1986" y="2656"/>
                  <a:pt x="1986" y="2656"/>
                </a:cubicBezTo>
                <a:cubicBezTo>
                  <a:pt x="1986" y="2655"/>
                  <a:pt x="1986" y="2655"/>
                  <a:pt x="1985" y="2654"/>
                </a:cubicBezTo>
                <a:cubicBezTo>
                  <a:pt x="1985" y="2654"/>
                  <a:pt x="1985" y="2653"/>
                  <a:pt x="1985" y="2653"/>
                </a:cubicBezTo>
                <a:cubicBezTo>
                  <a:pt x="1985" y="2653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2"/>
                  <a:pt x="1984" y="2652"/>
                  <a:pt x="1984" y="2652"/>
                </a:cubicBezTo>
                <a:cubicBezTo>
                  <a:pt x="1984" y="2651"/>
                  <a:pt x="1983" y="2651"/>
                  <a:pt x="1983" y="2651"/>
                </a:cubicBezTo>
                <a:cubicBezTo>
                  <a:pt x="1983" y="2650"/>
                  <a:pt x="1983" y="2650"/>
                  <a:pt x="1982" y="2649"/>
                </a:cubicBezTo>
                <a:cubicBezTo>
                  <a:pt x="1982" y="2649"/>
                  <a:pt x="1982" y="2649"/>
                  <a:pt x="1981" y="2648"/>
                </a:cubicBezTo>
                <a:cubicBezTo>
                  <a:pt x="1981" y="2648"/>
                  <a:pt x="1981" y="2648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80" y="2647"/>
                </a:cubicBezTo>
                <a:cubicBezTo>
                  <a:pt x="1980" y="2647"/>
                  <a:pt x="1980" y="2647"/>
                  <a:pt x="1979" y="2646"/>
                </a:cubicBezTo>
                <a:cubicBezTo>
                  <a:pt x="1979" y="2646"/>
                  <a:pt x="1979" y="2646"/>
                  <a:pt x="1978" y="2645"/>
                </a:cubicBezTo>
                <a:cubicBezTo>
                  <a:pt x="1978" y="2645"/>
                  <a:pt x="1977" y="2645"/>
                  <a:pt x="1977" y="2644"/>
                </a:cubicBezTo>
                <a:cubicBezTo>
                  <a:pt x="1977" y="2644"/>
                  <a:pt x="1976" y="2644"/>
                  <a:pt x="1976" y="2644"/>
                </a:cubicBezTo>
                <a:cubicBezTo>
                  <a:pt x="1976" y="2644"/>
                  <a:pt x="1976" y="2644"/>
                  <a:pt x="1976" y="2644"/>
                </a:cubicBezTo>
                <a:cubicBezTo>
                  <a:pt x="1976" y="2643"/>
                  <a:pt x="1976" y="2643"/>
                  <a:pt x="1976" y="2643"/>
                </a:cubicBezTo>
                <a:cubicBezTo>
                  <a:pt x="1975" y="2643"/>
                  <a:pt x="1975" y="2643"/>
                  <a:pt x="1975" y="2643"/>
                </a:cubicBezTo>
                <a:cubicBezTo>
                  <a:pt x="1974" y="2642"/>
                  <a:pt x="1974" y="2642"/>
                  <a:pt x="1974" y="2642"/>
                </a:cubicBezTo>
                <a:cubicBezTo>
                  <a:pt x="1973" y="2642"/>
                  <a:pt x="1973" y="2642"/>
                  <a:pt x="1972" y="2641"/>
                </a:cubicBezTo>
                <a:cubicBezTo>
                  <a:pt x="1972" y="2641"/>
                  <a:pt x="1971" y="2641"/>
                  <a:pt x="1971" y="2641"/>
                </a:cubicBezTo>
                <a:cubicBezTo>
                  <a:pt x="1971" y="2641"/>
                  <a:pt x="1971" y="2641"/>
                  <a:pt x="1970" y="2640"/>
                </a:cubicBezTo>
                <a:cubicBezTo>
                  <a:pt x="1970" y="2640"/>
                  <a:pt x="1970" y="2640"/>
                  <a:pt x="1970" y="2640"/>
                </a:cubicBezTo>
                <a:cubicBezTo>
                  <a:pt x="1969" y="2640"/>
                  <a:pt x="1968" y="2640"/>
                  <a:pt x="1968" y="2640"/>
                </a:cubicBezTo>
                <a:cubicBezTo>
                  <a:pt x="1968" y="2639"/>
                  <a:pt x="1967" y="2639"/>
                  <a:pt x="1967" y="2639"/>
                </a:cubicBezTo>
                <a:cubicBezTo>
                  <a:pt x="1967" y="2639"/>
                  <a:pt x="1967" y="2639"/>
                  <a:pt x="1967" y="2639"/>
                </a:cubicBezTo>
                <a:cubicBezTo>
                  <a:pt x="1966" y="2639"/>
                  <a:pt x="1966" y="2639"/>
                  <a:pt x="1965" y="2639"/>
                </a:cubicBezTo>
                <a:cubicBezTo>
                  <a:pt x="1965" y="2639"/>
                  <a:pt x="1965" y="2639"/>
                  <a:pt x="1965" y="2639"/>
                </a:cubicBezTo>
                <a:cubicBezTo>
                  <a:pt x="1965" y="2639"/>
                  <a:pt x="1964" y="2639"/>
                  <a:pt x="1964" y="2639"/>
                </a:cubicBezTo>
                <a:cubicBezTo>
                  <a:pt x="1963" y="2638"/>
                  <a:pt x="1963" y="2638"/>
                  <a:pt x="1962" y="2638"/>
                </a:cubicBezTo>
                <a:cubicBezTo>
                  <a:pt x="1962" y="2638"/>
                  <a:pt x="1961" y="2638"/>
                  <a:pt x="1961" y="2638"/>
                </a:cubicBezTo>
                <a:cubicBezTo>
                  <a:pt x="1961" y="2638"/>
                  <a:pt x="1960" y="2638"/>
                  <a:pt x="1960" y="2638"/>
                </a:cubicBezTo>
                <a:cubicBezTo>
                  <a:pt x="1960" y="2638"/>
                  <a:pt x="1960" y="2638"/>
                  <a:pt x="1960" y="2638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4" y="2412"/>
                  <a:pt x="1904" y="2412"/>
                  <a:pt x="1904" y="2412"/>
                </a:cubicBezTo>
                <a:cubicBezTo>
                  <a:pt x="1905" y="2412"/>
                  <a:pt x="1905" y="2411"/>
                  <a:pt x="1906" y="2411"/>
                </a:cubicBezTo>
                <a:cubicBezTo>
                  <a:pt x="1906" y="2411"/>
                  <a:pt x="1906" y="2411"/>
                  <a:pt x="1907" y="2410"/>
                </a:cubicBezTo>
                <a:cubicBezTo>
                  <a:pt x="1907" y="2410"/>
                  <a:pt x="1908" y="2410"/>
                  <a:pt x="1908" y="2410"/>
                </a:cubicBezTo>
                <a:cubicBezTo>
                  <a:pt x="1908" y="2409"/>
                  <a:pt x="1909" y="2409"/>
                  <a:pt x="1909" y="2409"/>
                </a:cubicBezTo>
                <a:cubicBezTo>
                  <a:pt x="1909" y="2408"/>
                  <a:pt x="1910" y="2408"/>
                  <a:pt x="1910" y="2408"/>
                </a:cubicBezTo>
                <a:cubicBezTo>
                  <a:pt x="1910" y="2407"/>
                  <a:pt x="1911" y="2407"/>
                  <a:pt x="1911" y="2407"/>
                </a:cubicBezTo>
                <a:cubicBezTo>
                  <a:pt x="1911" y="2406"/>
                  <a:pt x="1912" y="2406"/>
                  <a:pt x="1912" y="2406"/>
                </a:cubicBezTo>
                <a:cubicBezTo>
                  <a:pt x="1912" y="2405"/>
                  <a:pt x="1913" y="2405"/>
                  <a:pt x="1913" y="2404"/>
                </a:cubicBezTo>
                <a:cubicBezTo>
                  <a:pt x="1913" y="2404"/>
                  <a:pt x="1913" y="2404"/>
                  <a:pt x="1914" y="2403"/>
                </a:cubicBezTo>
                <a:cubicBezTo>
                  <a:pt x="1914" y="2403"/>
                  <a:pt x="1914" y="2402"/>
                  <a:pt x="1915" y="2402"/>
                </a:cubicBezTo>
                <a:cubicBezTo>
                  <a:pt x="1915" y="2402"/>
                  <a:pt x="1915" y="2401"/>
                  <a:pt x="1915" y="2401"/>
                </a:cubicBezTo>
                <a:cubicBezTo>
                  <a:pt x="1916" y="2400"/>
                  <a:pt x="1916" y="2400"/>
                  <a:pt x="1916" y="2399"/>
                </a:cubicBezTo>
                <a:cubicBezTo>
                  <a:pt x="1916" y="2399"/>
                  <a:pt x="1916" y="2399"/>
                  <a:pt x="1917" y="2398"/>
                </a:cubicBezTo>
                <a:cubicBezTo>
                  <a:pt x="1917" y="2398"/>
                  <a:pt x="1917" y="2397"/>
                  <a:pt x="1917" y="2397"/>
                </a:cubicBezTo>
                <a:cubicBezTo>
                  <a:pt x="1917" y="2396"/>
                  <a:pt x="1918" y="2396"/>
                  <a:pt x="1918" y="2395"/>
                </a:cubicBezTo>
                <a:cubicBezTo>
                  <a:pt x="1918" y="2395"/>
                  <a:pt x="1918" y="2395"/>
                  <a:pt x="1918" y="2394"/>
                </a:cubicBezTo>
                <a:cubicBezTo>
                  <a:pt x="1918" y="2394"/>
                  <a:pt x="1918" y="2394"/>
                  <a:pt x="1918" y="2394"/>
                </a:cubicBezTo>
                <a:cubicBezTo>
                  <a:pt x="1918" y="2394"/>
                  <a:pt x="1918" y="2393"/>
                  <a:pt x="1919" y="2392"/>
                </a:cubicBezTo>
                <a:cubicBezTo>
                  <a:pt x="1919" y="2392"/>
                  <a:pt x="1919" y="2392"/>
                  <a:pt x="1919" y="2391"/>
                </a:cubicBezTo>
                <a:cubicBezTo>
                  <a:pt x="1919" y="2391"/>
                  <a:pt x="1919" y="2390"/>
                  <a:pt x="1919" y="2389"/>
                </a:cubicBezTo>
                <a:cubicBezTo>
                  <a:pt x="1919" y="2389"/>
                  <a:pt x="1919" y="2389"/>
                  <a:pt x="1919" y="2388"/>
                </a:cubicBezTo>
                <a:cubicBezTo>
                  <a:pt x="1919" y="2388"/>
                  <a:pt x="1919" y="2387"/>
                  <a:pt x="1919" y="2387"/>
                </a:cubicBezTo>
                <a:cubicBezTo>
                  <a:pt x="1919" y="2386"/>
                  <a:pt x="1919" y="2386"/>
                  <a:pt x="1919" y="2385"/>
                </a:cubicBezTo>
                <a:cubicBezTo>
                  <a:pt x="1919" y="2385"/>
                  <a:pt x="1919" y="2384"/>
                  <a:pt x="1919" y="2384"/>
                </a:cubicBezTo>
                <a:cubicBezTo>
                  <a:pt x="1919" y="2383"/>
                  <a:pt x="1919" y="2383"/>
                  <a:pt x="1919" y="2382"/>
                </a:cubicBezTo>
                <a:cubicBezTo>
                  <a:pt x="1919" y="2382"/>
                  <a:pt x="1919" y="2382"/>
                  <a:pt x="1919" y="2381"/>
                </a:cubicBezTo>
                <a:cubicBezTo>
                  <a:pt x="1919" y="2381"/>
                  <a:pt x="1919" y="2380"/>
                  <a:pt x="1918" y="2379"/>
                </a:cubicBezTo>
                <a:cubicBezTo>
                  <a:pt x="1918" y="2379"/>
                  <a:pt x="1918" y="2379"/>
                  <a:pt x="1918" y="2379"/>
                </a:cubicBezTo>
                <a:cubicBezTo>
                  <a:pt x="1918" y="2379"/>
                  <a:pt x="1918" y="2378"/>
                  <a:pt x="1918" y="2378"/>
                </a:cubicBezTo>
                <a:cubicBezTo>
                  <a:pt x="1918" y="2378"/>
                  <a:pt x="1918" y="2377"/>
                  <a:pt x="1918" y="2377"/>
                </a:cubicBezTo>
                <a:cubicBezTo>
                  <a:pt x="1917" y="2376"/>
                  <a:pt x="1917" y="2376"/>
                  <a:pt x="1917" y="2375"/>
                </a:cubicBezTo>
                <a:cubicBezTo>
                  <a:pt x="1917" y="2375"/>
                  <a:pt x="1917" y="2374"/>
                  <a:pt x="1917" y="2374"/>
                </a:cubicBezTo>
                <a:cubicBezTo>
                  <a:pt x="1916" y="2373"/>
                  <a:pt x="1916" y="2373"/>
                  <a:pt x="1916" y="2372"/>
                </a:cubicBezTo>
                <a:cubicBezTo>
                  <a:pt x="1916" y="2372"/>
                  <a:pt x="1916" y="2372"/>
                  <a:pt x="1915" y="2371"/>
                </a:cubicBezTo>
                <a:cubicBezTo>
                  <a:pt x="1915" y="2371"/>
                  <a:pt x="1915" y="2370"/>
                  <a:pt x="1914" y="2370"/>
                </a:cubicBezTo>
                <a:cubicBezTo>
                  <a:pt x="1914" y="2370"/>
                  <a:pt x="1914" y="2369"/>
                  <a:pt x="1914" y="2369"/>
                </a:cubicBezTo>
                <a:cubicBezTo>
                  <a:pt x="1913" y="2368"/>
                  <a:pt x="1913" y="2368"/>
                  <a:pt x="1913" y="2368"/>
                </a:cubicBezTo>
                <a:cubicBezTo>
                  <a:pt x="1912" y="2367"/>
                  <a:pt x="1912" y="2367"/>
                  <a:pt x="1912" y="2367"/>
                </a:cubicBezTo>
                <a:cubicBezTo>
                  <a:pt x="1912" y="2366"/>
                  <a:pt x="1911" y="2366"/>
                  <a:pt x="1911" y="2365"/>
                </a:cubicBezTo>
                <a:cubicBezTo>
                  <a:pt x="1911" y="2365"/>
                  <a:pt x="1910" y="2365"/>
                  <a:pt x="1910" y="2364"/>
                </a:cubicBezTo>
                <a:cubicBezTo>
                  <a:pt x="1910" y="2364"/>
                  <a:pt x="1909" y="2364"/>
                  <a:pt x="1909" y="2364"/>
                </a:cubicBezTo>
                <a:cubicBezTo>
                  <a:pt x="1908" y="2363"/>
                  <a:pt x="1908" y="2363"/>
                  <a:pt x="1908" y="2362"/>
                </a:cubicBezTo>
                <a:cubicBezTo>
                  <a:pt x="1907" y="2362"/>
                  <a:pt x="1907" y="2362"/>
                  <a:pt x="1907" y="2362"/>
                </a:cubicBezTo>
                <a:cubicBezTo>
                  <a:pt x="1906" y="2361"/>
                  <a:pt x="1906" y="2361"/>
                  <a:pt x="1905" y="2361"/>
                </a:cubicBezTo>
                <a:cubicBezTo>
                  <a:pt x="1905" y="2361"/>
                  <a:pt x="1905" y="2360"/>
                  <a:pt x="1904" y="2360"/>
                </a:cubicBezTo>
                <a:cubicBezTo>
                  <a:pt x="1904" y="2360"/>
                  <a:pt x="1903" y="2360"/>
                  <a:pt x="1903" y="2359"/>
                </a:cubicBezTo>
                <a:cubicBezTo>
                  <a:pt x="1902" y="2359"/>
                  <a:pt x="1902" y="2359"/>
                  <a:pt x="1901" y="2359"/>
                </a:cubicBezTo>
                <a:cubicBezTo>
                  <a:pt x="1901" y="2359"/>
                  <a:pt x="1901" y="2358"/>
                  <a:pt x="1900" y="2358"/>
                </a:cubicBezTo>
                <a:cubicBezTo>
                  <a:pt x="1900" y="2358"/>
                  <a:pt x="1899" y="2358"/>
                  <a:pt x="1899" y="2358"/>
                </a:cubicBezTo>
                <a:cubicBezTo>
                  <a:pt x="1898" y="2358"/>
                  <a:pt x="1898" y="2358"/>
                  <a:pt x="1898" y="2357"/>
                </a:cubicBezTo>
                <a:cubicBezTo>
                  <a:pt x="1898" y="2357"/>
                  <a:pt x="1897" y="2357"/>
                  <a:pt x="1897" y="2357"/>
                </a:cubicBezTo>
                <a:cubicBezTo>
                  <a:pt x="1897" y="2357"/>
                  <a:pt x="1896" y="2357"/>
                  <a:pt x="1896" y="2357"/>
                </a:cubicBezTo>
                <a:cubicBezTo>
                  <a:pt x="1895" y="2357"/>
                  <a:pt x="1895" y="2357"/>
                  <a:pt x="1894" y="2357"/>
                </a:cubicBezTo>
                <a:cubicBezTo>
                  <a:pt x="1894" y="2357"/>
                  <a:pt x="1893" y="2357"/>
                  <a:pt x="1893" y="2356"/>
                </a:cubicBezTo>
                <a:cubicBezTo>
                  <a:pt x="1892" y="2356"/>
                  <a:pt x="1892" y="2356"/>
                  <a:pt x="1891" y="2356"/>
                </a:cubicBezTo>
                <a:cubicBezTo>
                  <a:pt x="1891" y="2356"/>
                  <a:pt x="1890" y="2356"/>
                  <a:pt x="1890" y="2356"/>
                </a:cubicBezTo>
                <a:cubicBezTo>
                  <a:pt x="1889" y="2356"/>
                  <a:pt x="1889" y="2356"/>
                  <a:pt x="1888" y="2356"/>
                </a:cubicBezTo>
                <a:cubicBezTo>
                  <a:pt x="1888" y="2356"/>
                  <a:pt x="1888" y="2356"/>
                  <a:pt x="1887" y="2356"/>
                </a:cubicBezTo>
                <a:cubicBezTo>
                  <a:pt x="1887" y="2356"/>
                  <a:pt x="1886" y="2356"/>
                  <a:pt x="1886" y="2357"/>
                </a:cubicBezTo>
                <a:cubicBezTo>
                  <a:pt x="1885" y="2357"/>
                  <a:pt x="1885" y="2357"/>
                  <a:pt x="1884" y="2357"/>
                </a:cubicBezTo>
                <a:cubicBezTo>
                  <a:pt x="1884" y="2357"/>
                  <a:pt x="1883" y="2357"/>
                  <a:pt x="1883" y="2357"/>
                </a:cubicBezTo>
                <a:cubicBezTo>
                  <a:pt x="1882" y="2357"/>
                  <a:pt x="1882" y="2357"/>
                  <a:pt x="1882" y="2357"/>
                </a:cubicBezTo>
                <a:cubicBezTo>
                  <a:pt x="1882" y="2357"/>
                  <a:pt x="1882" y="2357"/>
                  <a:pt x="1881" y="2357"/>
                </a:cubicBezTo>
                <a:cubicBezTo>
                  <a:pt x="1881" y="2358"/>
                  <a:pt x="1880" y="2358"/>
                  <a:pt x="1880" y="2358"/>
                </a:cubicBezTo>
                <a:cubicBezTo>
                  <a:pt x="1879" y="2358"/>
                  <a:pt x="1879" y="2358"/>
                  <a:pt x="1878" y="2358"/>
                </a:cubicBezTo>
                <a:cubicBezTo>
                  <a:pt x="1878" y="2359"/>
                  <a:pt x="1878" y="2359"/>
                  <a:pt x="1877" y="2359"/>
                </a:cubicBezTo>
                <a:cubicBezTo>
                  <a:pt x="1877" y="2359"/>
                  <a:pt x="1876" y="2359"/>
                  <a:pt x="1876" y="2360"/>
                </a:cubicBezTo>
                <a:cubicBezTo>
                  <a:pt x="1875" y="2360"/>
                  <a:pt x="1875" y="2360"/>
                  <a:pt x="1875" y="2360"/>
                </a:cubicBezTo>
                <a:cubicBezTo>
                  <a:pt x="1874" y="2361"/>
                  <a:pt x="1874" y="2361"/>
                  <a:pt x="1873" y="2361"/>
                </a:cubicBezTo>
                <a:cubicBezTo>
                  <a:pt x="1873" y="2361"/>
                  <a:pt x="1872" y="2362"/>
                  <a:pt x="1872" y="2362"/>
                </a:cubicBezTo>
                <a:cubicBezTo>
                  <a:pt x="1872" y="2362"/>
                  <a:pt x="1871" y="2362"/>
                  <a:pt x="1871" y="2363"/>
                </a:cubicBezTo>
                <a:cubicBezTo>
                  <a:pt x="1870" y="2363"/>
                  <a:pt x="1870" y="2363"/>
                  <a:pt x="1870" y="2364"/>
                </a:cubicBezTo>
                <a:cubicBezTo>
                  <a:pt x="1869" y="2364"/>
                  <a:pt x="1869" y="2364"/>
                  <a:pt x="1869" y="2365"/>
                </a:cubicBezTo>
                <a:cubicBezTo>
                  <a:pt x="1868" y="2365"/>
                  <a:pt x="1868" y="2365"/>
                  <a:pt x="1868" y="2366"/>
                </a:cubicBezTo>
                <a:cubicBezTo>
                  <a:pt x="1867" y="2366"/>
                  <a:pt x="1867" y="2366"/>
                  <a:pt x="1867" y="2367"/>
                </a:cubicBezTo>
                <a:cubicBezTo>
                  <a:pt x="1866" y="2367"/>
                  <a:pt x="1866" y="2367"/>
                  <a:pt x="1866" y="2368"/>
                </a:cubicBezTo>
                <a:cubicBezTo>
                  <a:pt x="1866" y="2368"/>
                  <a:pt x="1865" y="2369"/>
                  <a:pt x="1865" y="2369"/>
                </a:cubicBezTo>
                <a:cubicBezTo>
                  <a:pt x="1865" y="2369"/>
                  <a:pt x="1864" y="2370"/>
                  <a:pt x="1864" y="2370"/>
                </a:cubicBezTo>
                <a:cubicBezTo>
                  <a:pt x="1864" y="2370"/>
                  <a:pt x="1864" y="2370"/>
                  <a:pt x="1864" y="2370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6"/>
                  <a:pt x="1640" y="2306"/>
                  <a:pt x="1640" y="2306"/>
                </a:cubicBezTo>
                <a:cubicBezTo>
                  <a:pt x="1640" y="2305"/>
                  <a:pt x="1640" y="2305"/>
                  <a:pt x="1640" y="2304"/>
                </a:cubicBezTo>
                <a:cubicBezTo>
                  <a:pt x="1640" y="2304"/>
                  <a:pt x="1640" y="2304"/>
                  <a:pt x="1640" y="2303"/>
                </a:cubicBezTo>
                <a:cubicBezTo>
                  <a:pt x="1640" y="2303"/>
                  <a:pt x="1640" y="2302"/>
                  <a:pt x="1640" y="2301"/>
                </a:cubicBezTo>
                <a:cubicBezTo>
                  <a:pt x="1640" y="2301"/>
                  <a:pt x="1640" y="2301"/>
                  <a:pt x="1640" y="2301"/>
                </a:cubicBezTo>
                <a:cubicBezTo>
                  <a:pt x="1640" y="2300"/>
                  <a:pt x="1640" y="2300"/>
                  <a:pt x="1640" y="2300"/>
                </a:cubicBezTo>
                <a:cubicBezTo>
                  <a:pt x="1640" y="2299"/>
                  <a:pt x="1640" y="2299"/>
                  <a:pt x="1640" y="2299"/>
                </a:cubicBezTo>
                <a:cubicBezTo>
                  <a:pt x="1640" y="2298"/>
                  <a:pt x="1640" y="2298"/>
                  <a:pt x="1640" y="2298"/>
                </a:cubicBezTo>
                <a:cubicBezTo>
                  <a:pt x="1640" y="2298"/>
                  <a:pt x="1639" y="2298"/>
                  <a:pt x="1639" y="2297"/>
                </a:cubicBezTo>
                <a:cubicBezTo>
                  <a:pt x="1639" y="2297"/>
                  <a:pt x="1639" y="2296"/>
                  <a:pt x="1639" y="2296"/>
                </a:cubicBezTo>
                <a:cubicBezTo>
                  <a:pt x="1639" y="2295"/>
                  <a:pt x="1639" y="2295"/>
                  <a:pt x="1639" y="2295"/>
                </a:cubicBezTo>
                <a:cubicBezTo>
                  <a:pt x="1639" y="2295"/>
                  <a:pt x="1638" y="2295"/>
                  <a:pt x="1638" y="2294"/>
                </a:cubicBezTo>
                <a:cubicBezTo>
                  <a:pt x="1638" y="2294"/>
                  <a:pt x="1638" y="2294"/>
                  <a:pt x="1638" y="2293"/>
                </a:cubicBezTo>
                <a:cubicBezTo>
                  <a:pt x="1638" y="2293"/>
                  <a:pt x="1637" y="2292"/>
                  <a:pt x="1637" y="2292"/>
                </a:cubicBezTo>
                <a:cubicBezTo>
                  <a:pt x="1637" y="2291"/>
                  <a:pt x="1637" y="2291"/>
                  <a:pt x="1637" y="2291"/>
                </a:cubicBezTo>
                <a:cubicBezTo>
                  <a:pt x="1636" y="2290"/>
                  <a:pt x="1636" y="2290"/>
                  <a:pt x="1636" y="2290"/>
                </a:cubicBezTo>
                <a:cubicBezTo>
                  <a:pt x="1636" y="2290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6" y="2289"/>
                  <a:pt x="1636" y="2289"/>
                  <a:pt x="1636" y="2289"/>
                </a:cubicBezTo>
                <a:cubicBezTo>
                  <a:pt x="1635" y="2289"/>
                  <a:pt x="1635" y="2288"/>
                  <a:pt x="1635" y="2288"/>
                </a:cubicBezTo>
                <a:cubicBezTo>
                  <a:pt x="1635" y="2288"/>
                  <a:pt x="1634" y="2287"/>
                  <a:pt x="1634" y="2287"/>
                </a:cubicBezTo>
                <a:cubicBezTo>
                  <a:pt x="1634" y="2286"/>
                  <a:pt x="1633" y="2286"/>
                  <a:pt x="1633" y="2286"/>
                </a:cubicBezTo>
                <a:cubicBezTo>
                  <a:pt x="1633" y="2285"/>
                  <a:pt x="1633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5"/>
                  <a:pt x="1632" y="2285"/>
                  <a:pt x="1632" y="2285"/>
                </a:cubicBezTo>
                <a:cubicBezTo>
                  <a:pt x="1632" y="2284"/>
                  <a:pt x="1631" y="2284"/>
                  <a:pt x="1631" y="2284"/>
                </a:cubicBezTo>
                <a:cubicBezTo>
                  <a:pt x="1631" y="2283"/>
                  <a:pt x="1630" y="2283"/>
                  <a:pt x="1630" y="2283"/>
                </a:cubicBezTo>
                <a:cubicBezTo>
                  <a:pt x="1630" y="2282"/>
                  <a:pt x="1629" y="2282"/>
                  <a:pt x="1629" y="2282"/>
                </a:cubicBezTo>
                <a:cubicBezTo>
                  <a:pt x="1629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8" y="2281"/>
                </a:cubicBezTo>
                <a:cubicBezTo>
                  <a:pt x="1628" y="2281"/>
                  <a:pt x="1628" y="2281"/>
                  <a:pt x="1627" y="2281"/>
                </a:cubicBezTo>
                <a:cubicBezTo>
                  <a:pt x="1627" y="2280"/>
                  <a:pt x="1627" y="2280"/>
                  <a:pt x="1626" y="2280"/>
                </a:cubicBezTo>
                <a:cubicBezTo>
                  <a:pt x="1626" y="2280"/>
                  <a:pt x="1626" y="2280"/>
                  <a:pt x="1625" y="2279"/>
                </a:cubicBezTo>
                <a:cubicBezTo>
                  <a:pt x="1625" y="2279"/>
                  <a:pt x="1624" y="2279"/>
                  <a:pt x="1624" y="2279"/>
                </a:cubicBezTo>
                <a:cubicBezTo>
                  <a:pt x="1624" y="2278"/>
                  <a:pt x="1623" y="2278"/>
                  <a:pt x="1623" y="2278"/>
                </a:cubicBezTo>
                <a:cubicBezTo>
                  <a:pt x="1623" y="2278"/>
                  <a:pt x="1622" y="2278"/>
                  <a:pt x="1622" y="2278"/>
                </a:cubicBezTo>
                <a:cubicBezTo>
                  <a:pt x="1622" y="2278"/>
                  <a:pt x="1622" y="2278"/>
                  <a:pt x="1621" y="2278"/>
                </a:cubicBezTo>
                <a:cubicBezTo>
                  <a:pt x="1621" y="2277"/>
                  <a:pt x="1620" y="2277"/>
                  <a:pt x="1620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9" y="2277"/>
                  <a:pt x="1619" y="2277"/>
                  <a:pt x="1619" y="2277"/>
                </a:cubicBezTo>
                <a:cubicBezTo>
                  <a:pt x="1618" y="2276"/>
                  <a:pt x="1618" y="2276"/>
                  <a:pt x="1617" y="2276"/>
                </a:cubicBezTo>
                <a:cubicBezTo>
                  <a:pt x="1617" y="2276"/>
                  <a:pt x="1617" y="2276"/>
                  <a:pt x="1617" y="2276"/>
                </a:cubicBezTo>
                <a:cubicBezTo>
                  <a:pt x="1616" y="2276"/>
                  <a:pt x="1616" y="2276"/>
                  <a:pt x="1616" y="2276"/>
                </a:cubicBezTo>
                <a:cubicBezTo>
                  <a:pt x="1615" y="2276"/>
                  <a:pt x="1615" y="2276"/>
                  <a:pt x="1614" y="2276"/>
                </a:cubicBezTo>
                <a:cubicBezTo>
                  <a:pt x="1614" y="2276"/>
                  <a:pt x="1613" y="2276"/>
                  <a:pt x="1613" y="2276"/>
                </a:cubicBezTo>
                <a:cubicBezTo>
                  <a:pt x="1612" y="2276"/>
                  <a:pt x="1612" y="2276"/>
                  <a:pt x="1611" y="2276"/>
                </a:cubicBezTo>
                <a:cubicBezTo>
                  <a:pt x="1611" y="2276"/>
                  <a:pt x="1611" y="2276"/>
                  <a:pt x="1611" y="2276"/>
                </a:cubicBezTo>
                <a:cubicBezTo>
                  <a:pt x="1556" y="2050"/>
                  <a:pt x="1556" y="2050"/>
                  <a:pt x="1556" y="2050"/>
                </a:cubicBezTo>
                <a:cubicBezTo>
                  <a:pt x="1556" y="2050"/>
                  <a:pt x="1556" y="2050"/>
                  <a:pt x="1556" y="2049"/>
                </a:cubicBezTo>
                <a:cubicBezTo>
                  <a:pt x="1556" y="2049"/>
                  <a:pt x="1556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7" y="2049"/>
                  <a:pt x="1557" y="2049"/>
                  <a:pt x="1557" y="2049"/>
                </a:cubicBezTo>
                <a:cubicBezTo>
                  <a:pt x="1558" y="2048"/>
                  <a:pt x="1558" y="2048"/>
                  <a:pt x="1558" y="2048"/>
                </a:cubicBezTo>
                <a:cubicBezTo>
                  <a:pt x="1559" y="2048"/>
                  <a:pt x="1559" y="2047"/>
                  <a:pt x="1560" y="2047"/>
                </a:cubicBezTo>
                <a:cubicBezTo>
                  <a:pt x="1560" y="2047"/>
                  <a:pt x="1560" y="2046"/>
                  <a:pt x="1561" y="2046"/>
                </a:cubicBezTo>
                <a:cubicBezTo>
                  <a:pt x="1561" y="2046"/>
                  <a:pt x="1561" y="2046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2" y="2045"/>
                  <a:pt x="1562" y="2045"/>
                </a:cubicBezTo>
                <a:cubicBezTo>
                  <a:pt x="1562" y="2045"/>
                  <a:pt x="1563" y="2044"/>
                  <a:pt x="1563" y="2044"/>
                </a:cubicBezTo>
                <a:cubicBezTo>
                  <a:pt x="1563" y="2044"/>
                  <a:pt x="1563" y="2044"/>
                  <a:pt x="1563" y="2044"/>
                </a:cubicBezTo>
                <a:cubicBezTo>
                  <a:pt x="1563" y="2043"/>
                  <a:pt x="1564" y="2043"/>
                  <a:pt x="1564" y="2043"/>
                </a:cubicBezTo>
                <a:cubicBezTo>
                  <a:pt x="1564" y="2043"/>
                  <a:pt x="1564" y="2042"/>
                  <a:pt x="1565" y="2042"/>
                </a:cubicBezTo>
                <a:cubicBezTo>
                  <a:pt x="1565" y="2042"/>
                  <a:pt x="1565" y="2042"/>
                  <a:pt x="1565" y="2041"/>
                </a:cubicBezTo>
                <a:cubicBezTo>
                  <a:pt x="1565" y="2041"/>
                  <a:pt x="1565" y="2041"/>
                  <a:pt x="1566" y="2041"/>
                </a:cubicBezTo>
                <a:cubicBezTo>
                  <a:pt x="1566" y="2041"/>
                  <a:pt x="1566" y="2041"/>
                  <a:pt x="1566" y="2041"/>
                </a:cubicBezTo>
                <a:cubicBezTo>
                  <a:pt x="1566" y="2041"/>
                  <a:pt x="1566" y="2040"/>
                  <a:pt x="1566" y="2040"/>
                </a:cubicBezTo>
                <a:cubicBezTo>
                  <a:pt x="1566" y="2040"/>
                  <a:pt x="1566" y="2040"/>
                  <a:pt x="1566" y="2039"/>
                </a:cubicBezTo>
                <a:cubicBezTo>
                  <a:pt x="1567" y="2039"/>
                  <a:pt x="1567" y="2039"/>
                  <a:pt x="1567" y="2038"/>
                </a:cubicBezTo>
                <a:cubicBezTo>
                  <a:pt x="1567" y="2038"/>
                  <a:pt x="1568" y="2037"/>
                  <a:pt x="1568" y="2037"/>
                </a:cubicBezTo>
                <a:cubicBezTo>
                  <a:pt x="1568" y="2037"/>
                  <a:pt x="1568" y="2037"/>
                  <a:pt x="1568" y="2036"/>
                </a:cubicBezTo>
                <a:cubicBezTo>
                  <a:pt x="1568" y="2036"/>
                  <a:pt x="1568" y="2036"/>
                  <a:pt x="1568" y="2036"/>
                </a:cubicBezTo>
                <a:cubicBezTo>
                  <a:pt x="1569" y="2036"/>
                  <a:pt x="1569" y="2035"/>
                  <a:pt x="1569" y="2035"/>
                </a:cubicBezTo>
                <a:cubicBezTo>
                  <a:pt x="1569" y="2035"/>
                  <a:pt x="1569" y="2035"/>
                  <a:pt x="1569" y="2034"/>
                </a:cubicBezTo>
                <a:cubicBezTo>
                  <a:pt x="1569" y="2034"/>
                  <a:pt x="1569" y="2033"/>
                  <a:pt x="1570" y="2033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2"/>
                  <a:pt x="1570" y="2032"/>
                  <a:pt x="1570" y="2032"/>
                </a:cubicBezTo>
                <a:cubicBezTo>
                  <a:pt x="1570" y="2031"/>
                  <a:pt x="1570" y="2031"/>
                  <a:pt x="1570" y="2030"/>
                </a:cubicBezTo>
                <a:cubicBezTo>
                  <a:pt x="1570" y="2030"/>
                  <a:pt x="1570" y="2030"/>
                  <a:pt x="1570" y="2030"/>
                </a:cubicBezTo>
                <a:cubicBezTo>
                  <a:pt x="1570" y="2029"/>
                  <a:pt x="1571" y="2029"/>
                  <a:pt x="1571" y="2029"/>
                </a:cubicBezTo>
                <a:cubicBezTo>
                  <a:pt x="1571" y="2028"/>
                  <a:pt x="1571" y="2027"/>
                  <a:pt x="1571" y="2027"/>
                </a:cubicBezTo>
                <a:cubicBezTo>
                  <a:pt x="1571" y="2026"/>
                  <a:pt x="1571" y="2026"/>
                  <a:pt x="1571" y="2026"/>
                </a:cubicBezTo>
                <a:cubicBezTo>
                  <a:pt x="1571" y="2025"/>
                  <a:pt x="1571" y="2025"/>
                  <a:pt x="1571" y="2024"/>
                </a:cubicBezTo>
                <a:cubicBezTo>
                  <a:pt x="1571" y="2024"/>
                  <a:pt x="1571" y="2024"/>
                  <a:pt x="1571" y="2024"/>
                </a:cubicBezTo>
                <a:cubicBezTo>
                  <a:pt x="1571" y="2023"/>
                  <a:pt x="1571" y="2023"/>
                  <a:pt x="1571" y="2023"/>
                </a:cubicBezTo>
                <a:cubicBezTo>
                  <a:pt x="1571" y="2022"/>
                  <a:pt x="1571" y="2022"/>
                  <a:pt x="1571" y="2021"/>
                </a:cubicBezTo>
                <a:cubicBezTo>
                  <a:pt x="1571" y="2021"/>
                  <a:pt x="1571" y="2020"/>
                  <a:pt x="1571" y="2020"/>
                </a:cubicBezTo>
                <a:cubicBezTo>
                  <a:pt x="1571" y="2019"/>
                  <a:pt x="1571" y="2019"/>
                  <a:pt x="1571" y="2019"/>
                </a:cubicBezTo>
                <a:cubicBezTo>
                  <a:pt x="1571" y="2019"/>
                  <a:pt x="1571" y="2018"/>
                  <a:pt x="1571" y="2018"/>
                </a:cubicBezTo>
                <a:cubicBezTo>
                  <a:pt x="1570" y="2018"/>
                  <a:pt x="1570" y="2017"/>
                  <a:pt x="1570" y="2017"/>
                </a:cubicBezTo>
                <a:cubicBezTo>
                  <a:pt x="1570" y="2017"/>
                  <a:pt x="1570" y="2017"/>
                  <a:pt x="1570" y="2016"/>
                </a:cubicBezTo>
                <a:cubicBezTo>
                  <a:pt x="1570" y="2016"/>
                  <a:pt x="1570" y="2016"/>
                  <a:pt x="1570" y="2016"/>
                </a:cubicBezTo>
                <a:cubicBezTo>
                  <a:pt x="1570" y="2015"/>
                  <a:pt x="1570" y="2014"/>
                  <a:pt x="1569" y="2014"/>
                </a:cubicBezTo>
                <a:cubicBezTo>
                  <a:pt x="1569" y="2014"/>
                  <a:pt x="1569" y="2013"/>
                  <a:pt x="1569" y="2013"/>
                </a:cubicBezTo>
                <a:cubicBezTo>
                  <a:pt x="1569" y="2013"/>
                  <a:pt x="1569" y="2013"/>
                  <a:pt x="1569" y="2013"/>
                </a:cubicBezTo>
                <a:cubicBezTo>
                  <a:pt x="1569" y="2012"/>
                  <a:pt x="1569" y="2012"/>
                  <a:pt x="1568" y="2011"/>
                </a:cubicBezTo>
                <a:cubicBezTo>
                  <a:pt x="1568" y="2011"/>
                  <a:pt x="1568" y="2010"/>
                  <a:pt x="1568" y="2010"/>
                </a:cubicBezTo>
                <a:cubicBezTo>
                  <a:pt x="1568" y="2010"/>
                  <a:pt x="1568" y="2009"/>
                  <a:pt x="1567" y="2009"/>
                </a:cubicBezTo>
                <a:cubicBezTo>
                  <a:pt x="1735" y="1848"/>
                  <a:pt x="1735" y="1848"/>
                  <a:pt x="1735" y="1848"/>
                </a:cubicBezTo>
                <a:cubicBezTo>
                  <a:pt x="1735" y="1848"/>
                  <a:pt x="1736" y="1848"/>
                  <a:pt x="1736" y="1848"/>
                </a:cubicBezTo>
                <a:cubicBezTo>
                  <a:pt x="1736" y="1849"/>
                  <a:pt x="1737" y="1849"/>
                  <a:pt x="1737" y="1849"/>
                </a:cubicBezTo>
                <a:cubicBezTo>
                  <a:pt x="1738" y="1849"/>
                  <a:pt x="1738" y="1850"/>
                  <a:pt x="1738" y="1850"/>
                </a:cubicBezTo>
                <a:cubicBezTo>
                  <a:pt x="1739" y="1850"/>
                  <a:pt x="1739" y="1850"/>
                  <a:pt x="1739" y="1850"/>
                </a:cubicBezTo>
                <a:cubicBezTo>
                  <a:pt x="1739" y="1850"/>
                  <a:pt x="1739" y="1850"/>
                  <a:pt x="1740" y="1850"/>
                </a:cubicBezTo>
                <a:cubicBezTo>
                  <a:pt x="1740" y="1851"/>
                  <a:pt x="1741" y="1851"/>
                  <a:pt x="1741" y="1851"/>
                </a:cubicBezTo>
                <a:cubicBezTo>
                  <a:pt x="1742" y="1851"/>
                  <a:pt x="1742" y="1851"/>
                  <a:pt x="1742" y="1851"/>
                </a:cubicBezTo>
                <a:cubicBezTo>
                  <a:pt x="1742" y="1851"/>
                  <a:pt x="1742" y="1851"/>
                  <a:pt x="1743" y="1851"/>
                </a:cubicBezTo>
                <a:cubicBezTo>
                  <a:pt x="1743" y="1851"/>
                  <a:pt x="1743" y="1852"/>
                  <a:pt x="1744" y="1852"/>
                </a:cubicBezTo>
                <a:cubicBezTo>
                  <a:pt x="1744" y="1852"/>
                  <a:pt x="1744" y="1852"/>
                  <a:pt x="1745" y="1852"/>
                </a:cubicBezTo>
                <a:cubicBezTo>
                  <a:pt x="1745" y="1852"/>
                  <a:pt x="1745" y="1852"/>
                  <a:pt x="1745" y="1852"/>
                </a:cubicBezTo>
                <a:cubicBezTo>
                  <a:pt x="1746" y="1852"/>
                  <a:pt x="1747" y="1852"/>
                  <a:pt x="1747" y="1852"/>
                </a:cubicBezTo>
                <a:cubicBezTo>
                  <a:pt x="1748" y="1852"/>
                  <a:pt x="1748" y="1852"/>
                  <a:pt x="1748" y="1852"/>
                </a:cubicBezTo>
                <a:cubicBezTo>
                  <a:pt x="1749" y="1852"/>
                  <a:pt x="1749" y="1852"/>
                  <a:pt x="1750" y="1852"/>
                </a:cubicBezTo>
                <a:cubicBezTo>
                  <a:pt x="1750" y="1852"/>
                  <a:pt x="1750" y="1852"/>
                  <a:pt x="1750" y="1852"/>
                </a:cubicBezTo>
                <a:cubicBezTo>
                  <a:pt x="1751" y="1852"/>
                  <a:pt x="1751" y="1852"/>
                  <a:pt x="1751" y="1852"/>
                </a:cubicBezTo>
                <a:cubicBezTo>
                  <a:pt x="1752" y="1852"/>
                  <a:pt x="1752" y="1852"/>
                  <a:pt x="1753" y="1852"/>
                </a:cubicBezTo>
                <a:cubicBezTo>
                  <a:pt x="1753" y="1852"/>
                  <a:pt x="1754" y="1852"/>
                  <a:pt x="1754" y="1852"/>
                </a:cubicBezTo>
                <a:cubicBezTo>
                  <a:pt x="1755" y="1852"/>
                  <a:pt x="1755" y="1852"/>
                  <a:pt x="1755" y="1852"/>
                </a:cubicBezTo>
                <a:cubicBezTo>
                  <a:pt x="1756" y="1852"/>
                  <a:pt x="1756" y="1852"/>
                  <a:pt x="1756" y="1852"/>
                </a:cubicBezTo>
                <a:cubicBezTo>
                  <a:pt x="1756" y="1852"/>
                  <a:pt x="1757" y="1852"/>
                  <a:pt x="1757" y="1852"/>
                </a:cubicBezTo>
                <a:cubicBezTo>
                  <a:pt x="1757" y="1852"/>
                  <a:pt x="1758" y="1852"/>
                  <a:pt x="1758" y="1852"/>
                </a:cubicBezTo>
                <a:cubicBezTo>
                  <a:pt x="1758" y="1851"/>
                  <a:pt x="1758" y="1851"/>
                  <a:pt x="1759" y="1851"/>
                </a:cubicBezTo>
                <a:cubicBezTo>
                  <a:pt x="1759" y="1851"/>
                  <a:pt x="1760" y="1851"/>
                  <a:pt x="1760" y="1851"/>
                </a:cubicBezTo>
                <a:cubicBezTo>
                  <a:pt x="1760" y="1851"/>
                  <a:pt x="1761" y="1851"/>
                  <a:pt x="1761" y="1850"/>
                </a:cubicBezTo>
                <a:cubicBezTo>
                  <a:pt x="1761" y="1850"/>
                  <a:pt x="1761" y="1850"/>
                  <a:pt x="1762" y="1850"/>
                </a:cubicBezTo>
                <a:cubicBezTo>
                  <a:pt x="1762" y="1850"/>
                  <a:pt x="1762" y="1850"/>
                  <a:pt x="1763" y="1850"/>
                </a:cubicBezTo>
                <a:cubicBezTo>
                  <a:pt x="1763" y="1849"/>
                  <a:pt x="1764" y="1849"/>
                  <a:pt x="1764" y="1849"/>
                </a:cubicBezTo>
                <a:cubicBezTo>
                  <a:pt x="1765" y="1849"/>
                  <a:pt x="1765" y="1849"/>
                  <a:pt x="1765" y="1848"/>
                </a:cubicBezTo>
                <a:cubicBezTo>
                  <a:pt x="1766" y="1848"/>
                  <a:pt x="1766" y="1848"/>
                  <a:pt x="1766" y="1848"/>
                </a:cubicBezTo>
                <a:cubicBezTo>
                  <a:pt x="1766" y="1848"/>
                  <a:pt x="1767" y="1848"/>
                  <a:pt x="1767" y="1848"/>
                </a:cubicBezTo>
                <a:cubicBezTo>
                  <a:pt x="1767" y="1848"/>
                  <a:pt x="1767" y="1848"/>
                  <a:pt x="1767" y="1848"/>
                </a:cubicBezTo>
                <a:cubicBezTo>
                  <a:pt x="1767" y="1847"/>
                  <a:pt x="1767" y="1847"/>
                  <a:pt x="1768" y="1847"/>
                </a:cubicBezTo>
                <a:cubicBezTo>
                  <a:pt x="1768" y="1847"/>
                  <a:pt x="1769" y="1846"/>
                  <a:pt x="1769" y="1846"/>
                </a:cubicBezTo>
                <a:cubicBezTo>
                  <a:pt x="1769" y="1846"/>
                  <a:pt x="1770" y="1845"/>
                  <a:pt x="1770" y="1845"/>
                </a:cubicBezTo>
                <a:cubicBezTo>
                  <a:pt x="1770" y="1845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1" y="1844"/>
                  <a:pt x="1771" y="1844"/>
                  <a:pt x="1771" y="1844"/>
                </a:cubicBezTo>
                <a:cubicBezTo>
                  <a:pt x="1772" y="1844"/>
                  <a:pt x="1772" y="1843"/>
                  <a:pt x="1772" y="1843"/>
                </a:cubicBezTo>
                <a:cubicBezTo>
                  <a:pt x="1773" y="1843"/>
                  <a:pt x="1773" y="1842"/>
                  <a:pt x="1773" y="1842"/>
                </a:cubicBezTo>
                <a:cubicBezTo>
                  <a:pt x="1773" y="1842"/>
                  <a:pt x="1774" y="1841"/>
                  <a:pt x="1774" y="1841"/>
                </a:cubicBezTo>
                <a:cubicBezTo>
                  <a:pt x="1774" y="1840"/>
                  <a:pt x="1775" y="1840"/>
                  <a:pt x="1775" y="1840"/>
                </a:cubicBezTo>
                <a:cubicBezTo>
                  <a:pt x="1775" y="1840"/>
                  <a:pt x="1775" y="1840"/>
                  <a:pt x="1775" y="1840"/>
                </a:cubicBezTo>
                <a:cubicBezTo>
                  <a:pt x="1775" y="1840"/>
                  <a:pt x="1775" y="1839"/>
                  <a:pt x="1775" y="1839"/>
                </a:cubicBezTo>
                <a:cubicBezTo>
                  <a:pt x="1775" y="1839"/>
                  <a:pt x="1776" y="1839"/>
                  <a:pt x="1776" y="1838"/>
                </a:cubicBezTo>
                <a:cubicBezTo>
                  <a:pt x="1776" y="1838"/>
                  <a:pt x="1776" y="1838"/>
                  <a:pt x="1776" y="1838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3"/>
                  <a:pt x="1999" y="1903"/>
                  <a:pt x="1999" y="1903"/>
                </a:cubicBezTo>
                <a:cubicBezTo>
                  <a:pt x="1999" y="1905"/>
                  <a:pt x="2000" y="1906"/>
                  <a:pt x="2000" y="1908"/>
                </a:cubicBezTo>
                <a:cubicBezTo>
                  <a:pt x="2000" y="1908"/>
                  <a:pt x="2000" y="1908"/>
                  <a:pt x="2000" y="1909"/>
                </a:cubicBezTo>
                <a:cubicBezTo>
                  <a:pt x="2000" y="1910"/>
                  <a:pt x="2001" y="1912"/>
                  <a:pt x="2001" y="1914"/>
                </a:cubicBezTo>
                <a:cubicBezTo>
                  <a:pt x="2001" y="1914"/>
                  <a:pt x="2001" y="1914"/>
                  <a:pt x="2002" y="1914"/>
                </a:cubicBezTo>
                <a:cubicBezTo>
                  <a:pt x="2002" y="1916"/>
                  <a:pt x="2003" y="1917"/>
                  <a:pt x="2004" y="1919"/>
                </a:cubicBezTo>
                <a:cubicBezTo>
                  <a:pt x="2004" y="1919"/>
                  <a:pt x="2004" y="1919"/>
                  <a:pt x="2004" y="1919"/>
                </a:cubicBezTo>
                <a:cubicBezTo>
                  <a:pt x="2005" y="1921"/>
                  <a:pt x="2006" y="1922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8" y="1924"/>
                  <a:pt x="2008" y="1924"/>
                  <a:pt x="2008" y="1924"/>
                </a:cubicBezTo>
                <a:cubicBezTo>
                  <a:pt x="2009" y="1925"/>
                  <a:pt x="2011" y="1927"/>
                  <a:pt x="2012" y="1928"/>
                </a:cubicBezTo>
                <a:cubicBezTo>
                  <a:pt x="2012" y="1928"/>
                  <a:pt x="2012" y="1928"/>
                  <a:pt x="2013" y="1928"/>
                </a:cubicBezTo>
                <a:cubicBezTo>
                  <a:pt x="2014" y="1929"/>
                  <a:pt x="2015" y="1930"/>
                  <a:pt x="2017" y="1931"/>
                </a:cubicBezTo>
                <a:cubicBezTo>
                  <a:pt x="2017" y="1931"/>
                  <a:pt x="2018" y="1931"/>
                  <a:pt x="2018" y="1931"/>
                </a:cubicBezTo>
                <a:cubicBezTo>
                  <a:pt x="2019" y="1931"/>
                  <a:pt x="2020" y="1932"/>
                  <a:pt x="2021" y="1932"/>
                </a:cubicBezTo>
                <a:cubicBezTo>
                  <a:pt x="2022" y="1932"/>
                  <a:pt x="2022" y="1932"/>
                  <a:pt x="2023" y="1932"/>
                </a:cubicBezTo>
                <a:cubicBezTo>
                  <a:pt x="2023" y="1932"/>
                  <a:pt x="2023" y="1932"/>
                  <a:pt x="2023" y="1933"/>
                </a:cubicBezTo>
                <a:cubicBezTo>
                  <a:pt x="2025" y="1933"/>
                  <a:pt x="2027" y="1933"/>
                  <a:pt x="2028" y="1933"/>
                </a:cubicBezTo>
                <a:cubicBezTo>
                  <a:pt x="2029" y="1933"/>
                  <a:pt x="2029" y="1933"/>
                  <a:pt x="2029" y="1933"/>
                </a:cubicBezTo>
                <a:cubicBezTo>
                  <a:pt x="2031" y="1933"/>
                  <a:pt x="2032" y="1933"/>
                  <a:pt x="2034" y="1933"/>
                </a:cubicBezTo>
                <a:cubicBezTo>
                  <a:pt x="2034" y="1933"/>
                  <a:pt x="2034" y="1933"/>
                  <a:pt x="2035" y="1933"/>
                </a:cubicBezTo>
                <a:cubicBezTo>
                  <a:pt x="2036" y="1932"/>
                  <a:pt x="2038" y="1932"/>
                  <a:pt x="2040" y="1931"/>
                </a:cubicBezTo>
                <a:cubicBezTo>
                  <a:pt x="2040" y="1931"/>
                  <a:pt x="2040" y="1931"/>
                  <a:pt x="2040" y="1931"/>
                </a:cubicBezTo>
                <a:cubicBezTo>
                  <a:pt x="2042" y="1930"/>
                  <a:pt x="2043" y="1930"/>
                  <a:pt x="2045" y="1929"/>
                </a:cubicBezTo>
                <a:cubicBezTo>
                  <a:pt x="2045" y="1929"/>
                  <a:pt x="2045" y="1929"/>
                  <a:pt x="2045" y="1928"/>
                </a:cubicBezTo>
                <a:cubicBezTo>
                  <a:pt x="2047" y="1927"/>
                  <a:pt x="2048" y="1926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0" y="1925"/>
                  <a:pt x="2050" y="1925"/>
                  <a:pt x="2050" y="1925"/>
                </a:cubicBezTo>
                <a:cubicBezTo>
                  <a:pt x="2051" y="1923"/>
                  <a:pt x="2053" y="1922"/>
                  <a:pt x="2054" y="1920"/>
                </a:cubicBezTo>
                <a:cubicBezTo>
                  <a:pt x="2054" y="1920"/>
                  <a:pt x="2054" y="1920"/>
                  <a:pt x="2054" y="1920"/>
                </a:cubicBezTo>
                <a:cubicBezTo>
                  <a:pt x="2055" y="1919"/>
                  <a:pt x="2056" y="1917"/>
                  <a:pt x="2057" y="1915"/>
                </a:cubicBezTo>
                <a:cubicBezTo>
                  <a:pt x="2057" y="1915"/>
                  <a:pt x="2057" y="1915"/>
                  <a:pt x="2057" y="1915"/>
                </a:cubicBezTo>
                <a:cubicBezTo>
                  <a:pt x="2057" y="1914"/>
                  <a:pt x="2058" y="1913"/>
                  <a:pt x="2058" y="1912"/>
                </a:cubicBezTo>
                <a:cubicBezTo>
                  <a:pt x="2058" y="1911"/>
                  <a:pt x="2058" y="1911"/>
                  <a:pt x="2058" y="1910"/>
                </a:cubicBezTo>
                <a:cubicBezTo>
                  <a:pt x="2058" y="1910"/>
                  <a:pt x="2058" y="1910"/>
                  <a:pt x="2059" y="1909"/>
                </a:cubicBezTo>
                <a:cubicBezTo>
                  <a:pt x="2059" y="1908"/>
                  <a:pt x="2059" y="1906"/>
                  <a:pt x="2059" y="1904"/>
                </a:cubicBezTo>
                <a:cubicBezTo>
                  <a:pt x="2059" y="1904"/>
                  <a:pt x="2059" y="1904"/>
                  <a:pt x="2059" y="1904"/>
                </a:cubicBezTo>
                <a:cubicBezTo>
                  <a:pt x="2059" y="1902"/>
                  <a:pt x="2059" y="1900"/>
                  <a:pt x="2059" y="1899"/>
                </a:cubicBezTo>
                <a:cubicBezTo>
                  <a:pt x="2059" y="1898"/>
                  <a:pt x="2059" y="1898"/>
                  <a:pt x="2059" y="1898"/>
                </a:cubicBezTo>
                <a:cubicBezTo>
                  <a:pt x="2058" y="1896"/>
                  <a:pt x="2058" y="1895"/>
                  <a:pt x="2057" y="1893"/>
                </a:cubicBezTo>
                <a:cubicBezTo>
                  <a:pt x="2057" y="1893"/>
                  <a:pt x="2057" y="1893"/>
                  <a:pt x="2057" y="1892"/>
                </a:cubicBezTo>
                <a:cubicBezTo>
                  <a:pt x="2057" y="1891"/>
                  <a:pt x="2056" y="1890"/>
                  <a:pt x="2056" y="1889"/>
                </a:cubicBezTo>
                <a:cubicBezTo>
                  <a:pt x="2223" y="1728"/>
                  <a:pt x="2223" y="1728"/>
                  <a:pt x="2223" y="1728"/>
                </a:cubicBezTo>
                <a:cubicBezTo>
                  <a:pt x="2224" y="1728"/>
                  <a:pt x="2224" y="1728"/>
                  <a:pt x="2224" y="1728"/>
                </a:cubicBezTo>
                <a:cubicBezTo>
                  <a:pt x="2224" y="1728"/>
                  <a:pt x="2225" y="1729"/>
                  <a:pt x="2225" y="1729"/>
                </a:cubicBezTo>
                <a:cubicBezTo>
                  <a:pt x="2226" y="1729"/>
                  <a:pt x="2226" y="1729"/>
                  <a:pt x="2227" y="1730"/>
                </a:cubicBezTo>
                <a:cubicBezTo>
                  <a:pt x="2227" y="1730"/>
                  <a:pt x="2227" y="1730"/>
                  <a:pt x="2227" y="1730"/>
                </a:cubicBezTo>
                <a:cubicBezTo>
                  <a:pt x="2227" y="1730"/>
                  <a:pt x="2228" y="1730"/>
                  <a:pt x="2228" y="1730"/>
                </a:cubicBezTo>
                <a:cubicBezTo>
                  <a:pt x="2228" y="1730"/>
                  <a:pt x="2229" y="1730"/>
                  <a:pt x="2230" y="1731"/>
                </a:cubicBezTo>
                <a:cubicBezTo>
                  <a:pt x="2230" y="1731"/>
                  <a:pt x="2230" y="1731"/>
                  <a:pt x="2230" y="1731"/>
                </a:cubicBezTo>
                <a:cubicBezTo>
                  <a:pt x="2230" y="1731"/>
                  <a:pt x="2231" y="1731"/>
                  <a:pt x="2231" y="1731"/>
                </a:cubicBezTo>
                <a:cubicBezTo>
                  <a:pt x="2231" y="1731"/>
                  <a:pt x="2232" y="1731"/>
                  <a:pt x="2232" y="1731"/>
                </a:cubicBezTo>
                <a:cubicBezTo>
                  <a:pt x="2232" y="1731"/>
                  <a:pt x="2232" y="1731"/>
                  <a:pt x="2233" y="1731"/>
                </a:cubicBezTo>
                <a:cubicBezTo>
                  <a:pt x="2233" y="1732"/>
                  <a:pt x="2233" y="1732"/>
                  <a:pt x="2234" y="1732"/>
                </a:cubicBezTo>
                <a:cubicBezTo>
                  <a:pt x="2234" y="1732"/>
                  <a:pt x="2235" y="1732"/>
                  <a:pt x="2235" y="1732"/>
                </a:cubicBezTo>
                <a:cubicBezTo>
                  <a:pt x="2236" y="1732"/>
                  <a:pt x="2236" y="1732"/>
                  <a:pt x="2237" y="1732"/>
                </a:cubicBezTo>
                <a:cubicBezTo>
                  <a:pt x="2237" y="1732"/>
                  <a:pt x="2237" y="1732"/>
                  <a:pt x="2238" y="1732"/>
                </a:cubicBezTo>
                <a:cubicBezTo>
                  <a:pt x="2238" y="1732"/>
                  <a:pt x="2238" y="1732"/>
                  <a:pt x="2238" y="1732"/>
                </a:cubicBezTo>
                <a:cubicBezTo>
                  <a:pt x="2239" y="1732"/>
                  <a:pt x="2239" y="1732"/>
                  <a:pt x="2240" y="1732"/>
                </a:cubicBezTo>
                <a:cubicBezTo>
                  <a:pt x="2240" y="1732"/>
                  <a:pt x="2240" y="1732"/>
                  <a:pt x="2241" y="1732"/>
                </a:cubicBezTo>
                <a:cubicBezTo>
                  <a:pt x="2241" y="1732"/>
                  <a:pt x="2242" y="1732"/>
                  <a:pt x="2243" y="1732"/>
                </a:cubicBezTo>
                <a:cubicBezTo>
                  <a:pt x="2243" y="1732"/>
                  <a:pt x="2243" y="1732"/>
                  <a:pt x="2243" y="1732"/>
                </a:cubicBezTo>
                <a:cubicBezTo>
                  <a:pt x="2244" y="1732"/>
                  <a:pt x="2244" y="1732"/>
                  <a:pt x="2244" y="1732"/>
                </a:cubicBezTo>
                <a:cubicBezTo>
                  <a:pt x="2245" y="1732"/>
                  <a:pt x="2245" y="1731"/>
                  <a:pt x="2245" y="1731"/>
                </a:cubicBezTo>
                <a:cubicBezTo>
                  <a:pt x="2246" y="1731"/>
                  <a:pt x="2246" y="1731"/>
                  <a:pt x="2246" y="1731"/>
                </a:cubicBezTo>
                <a:cubicBezTo>
                  <a:pt x="2246" y="1731"/>
                  <a:pt x="2246" y="1731"/>
                  <a:pt x="2247" y="1731"/>
                </a:cubicBezTo>
                <a:cubicBezTo>
                  <a:pt x="2247" y="1731"/>
                  <a:pt x="2248" y="1731"/>
                  <a:pt x="2248" y="1731"/>
                </a:cubicBezTo>
                <a:cubicBezTo>
                  <a:pt x="2249" y="1730"/>
                  <a:pt x="2249" y="1730"/>
                  <a:pt x="2249" y="1730"/>
                </a:cubicBezTo>
                <a:cubicBezTo>
                  <a:pt x="2249" y="1730"/>
                  <a:pt x="2249" y="1730"/>
                  <a:pt x="2250" y="1730"/>
                </a:cubicBezTo>
                <a:cubicBezTo>
                  <a:pt x="2250" y="1730"/>
                  <a:pt x="2250" y="1730"/>
                  <a:pt x="2251" y="1729"/>
                </a:cubicBezTo>
                <a:cubicBezTo>
                  <a:pt x="2251" y="1729"/>
                  <a:pt x="2252" y="1729"/>
                  <a:pt x="2252" y="1729"/>
                </a:cubicBezTo>
                <a:cubicBezTo>
                  <a:pt x="2253" y="1729"/>
                  <a:pt x="2253" y="1728"/>
                  <a:pt x="2253" y="1728"/>
                </a:cubicBezTo>
                <a:cubicBezTo>
                  <a:pt x="2254" y="1728"/>
                  <a:pt x="2254" y="1728"/>
                  <a:pt x="2254" y="1728"/>
                </a:cubicBezTo>
                <a:cubicBezTo>
                  <a:pt x="2255" y="1728"/>
                  <a:pt x="2255" y="1727"/>
                  <a:pt x="2255" y="1727"/>
                </a:cubicBezTo>
                <a:cubicBezTo>
                  <a:pt x="2255" y="1727"/>
                  <a:pt x="2255" y="1727"/>
                  <a:pt x="2255" y="1727"/>
                </a:cubicBezTo>
                <a:cubicBezTo>
                  <a:pt x="2255" y="1727"/>
                  <a:pt x="2256" y="1727"/>
                  <a:pt x="2256" y="1727"/>
                </a:cubicBezTo>
                <a:cubicBezTo>
                  <a:pt x="2256" y="1726"/>
                  <a:pt x="2257" y="1726"/>
                  <a:pt x="2257" y="1726"/>
                </a:cubicBezTo>
                <a:cubicBezTo>
                  <a:pt x="2258" y="1725"/>
                  <a:pt x="2258" y="1725"/>
                  <a:pt x="2258" y="1725"/>
                </a:cubicBezTo>
                <a:cubicBezTo>
                  <a:pt x="2259" y="1725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59" y="1724"/>
                  <a:pt x="2259" y="1724"/>
                  <a:pt x="2259" y="1724"/>
                </a:cubicBezTo>
                <a:cubicBezTo>
                  <a:pt x="2260" y="1723"/>
                  <a:pt x="2260" y="1723"/>
                  <a:pt x="2260" y="1723"/>
                </a:cubicBezTo>
                <a:cubicBezTo>
                  <a:pt x="2261" y="1722"/>
                  <a:pt x="2261" y="1722"/>
                  <a:pt x="2261" y="1722"/>
                </a:cubicBezTo>
                <a:cubicBezTo>
                  <a:pt x="2262" y="1721"/>
                  <a:pt x="2262" y="1721"/>
                  <a:pt x="2262" y="1720"/>
                </a:cubicBezTo>
                <a:cubicBezTo>
                  <a:pt x="2263" y="1720"/>
                  <a:pt x="2263" y="1720"/>
                  <a:pt x="2263" y="1720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3" y="1719"/>
                  <a:pt x="2263" y="1719"/>
                  <a:pt x="2263" y="1719"/>
                </a:cubicBezTo>
                <a:cubicBezTo>
                  <a:pt x="2264" y="1719"/>
                  <a:pt x="2264" y="1718"/>
                  <a:pt x="2264" y="1718"/>
                </a:cubicBezTo>
                <a:cubicBezTo>
                  <a:pt x="2264" y="1718"/>
                  <a:pt x="2264" y="1718"/>
                  <a:pt x="2264" y="1718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3"/>
                  <a:pt x="2488" y="1783"/>
                </a:cubicBezTo>
                <a:cubicBezTo>
                  <a:pt x="2488" y="1783"/>
                  <a:pt x="2488" y="1784"/>
                  <a:pt x="2488" y="1784"/>
                </a:cubicBezTo>
                <a:cubicBezTo>
                  <a:pt x="2488" y="1784"/>
                  <a:pt x="2488" y="1785"/>
                  <a:pt x="2488" y="1785"/>
                </a:cubicBezTo>
                <a:cubicBezTo>
                  <a:pt x="2488" y="1786"/>
                  <a:pt x="2488" y="1786"/>
                  <a:pt x="2488" y="1787"/>
                </a:cubicBezTo>
                <a:cubicBezTo>
                  <a:pt x="2488" y="1787"/>
                  <a:pt x="2488" y="1788"/>
                  <a:pt x="2488" y="1788"/>
                </a:cubicBezTo>
                <a:cubicBezTo>
                  <a:pt x="2488" y="1788"/>
                  <a:pt x="2488" y="1788"/>
                  <a:pt x="2488" y="1788"/>
                </a:cubicBezTo>
                <a:cubicBezTo>
                  <a:pt x="2488" y="1789"/>
                  <a:pt x="2488" y="1789"/>
                  <a:pt x="2488" y="1790"/>
                </a:cubicBezTo>
                <a:cubicBezTo>
                  <a:pt x="2488" y="1790"/>
                  <a:pt x="2488" y="1790"/>
                  <a:pt x="2488" y="1790"/>
                </a:cubicBezTo>
                <a:cubicBezTo>
                  <a:pt x="2488" y="1790"/>
                  <a:pt x="2489" y="1791"/>
                  <a:pt x="2489" y="1791"/>
                </a:cubicBezTo>
                <a:cubicBezTo>
                  <a:pt x="2489" y="1792"/>
                  <a:pt x="2489" y="1792"/>
                  <a:pt x="2489" y="1793"/>
                </a:cubicBezTo>
                <a:cubicBezTo>
                  <a:pt x="2489" y="1793"/>
                  <a:pt x="2489" y="1793"/>
                  <a:pt x="2489" y="1793"/>
                </a:cubicBezTo>
                <a:cubicBezTo>
                  <a:pt x="2490" y="1794"/>
                  <a:pt x="2490" y="1794"/>
                  <a:pt x="2490" y="1794"/>
                </a:cubicBezTo>
                <a:cubicBezTo>
                  <a:pt x="2490" y="1794"/>
                  <a:pt x="2490" y="1795"/>
                  <a:pt x="2490" y="1795"/>
                </a:cubicBezTo>
                <a:cubicBezTo>
                  <a:pt x="2490" y="1796"/>
                  <a:pt x="2491" y="1796"/>
                  <a:pt x="2491" y="1797"/>
                </a:cubicBezTo>
                <a:cubicBezTo>
                  <a:pt x="2491" y="1797"/>
                  <a:pt x="2491" y="1797"/>
                  <a:pt x="2491" y="1798"/>
                </a:cubicBezTo>
                <a:cubicBezTo>
                  <a:pt x="2492" y="1798"/>
                  <a:pt x="2492" y="1798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2" y="1799"/>
                  <a:pt x="2492" y="1799"/>
                  <a:pt x="2492" y="1799"/>
                </a:cubicBezTo>
                <a:cubicBezTo>
                  <a:pt x="2493" y="1800"/>
                  <a:pt x="2493" y="1800"/>
                  <a:pt x="2493" y="1800"/>
                </a:cubicBezTo>
                <a:cubicBezTo>
                  <a:pt x="2493" y="1801"/>
                  <a:pt x="2494" y="1801"/>
                  <a:pt x="2494" y="1802"/>
                </a:cubicBezTo>
                <a:cubicBezTo>
                  <a:pt x="2494" y="1802"/>
                  <a:pt x="2495" y="1802"/>
                  <a:pt x="2495" y="1803"/>
                </a:cubicBezTo>
                <a:cubicBezTo>
                  <a:pt x="2495" y="1803"/>
                  <a:pt x="2495" y="1803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6" y="1804"/>
                  <a:pt x="2496" y="1804"/>
                </a:cubicBezTo>
                <a:cubicBezTo>
                  <a:pt x="2496" y="1804"/>
                  <a:pt x="2497" y="1804"/>
                  <a:pt x="2497" y="1805"/>
                </a:cubicBezTo>
                <a:cubicBezTo>
                  <a:pt x="2497" y="1805"/>
                  <a:pt x="2498" y="1805"/>
                  <a:pt x="2498" y="1806"/>
                </a:cubicBezTo>
                <a:cubicBezTo>
                  <a:pt x="2498" y="1806"/>
                  <a:pt x="2499" y="1806"/>
                  <a:pt x="2499" y="1807"/>
                </a:cubicBezTo>
                <a:cubicBezTo>
                  <a:pt x="2499" y="1807"/>
                  <a:pt x="2500" y="1807"/>
                  <a:pt x="2500" y="1807"/>
                </a:cubicBezTo>
                <a:cubicBezTo>
                  <a:pt x="2500" y="1807"/>
                  <a:pt x="2500" y="1807"/>
                  <a:pt x="2500" y="1807"/>
                </a:cubicBezTo>
                <a:cubicBezTo>
                  <a:pt x="2500" y="1808"/>
                  <a:pt x="2500" y="1808"/>
                  <a:pt x="2501" y="1808"/>
                </a:cubicBezTo>
                <a:cubicBezTo>
                  <a:pt x="2501" y="1808"/>
                  <a:pt x="2501" y="1808"/>
                  <a:pt x="2502" y="1808"/>
                </a:cubicBezTo>
                <a:cubicBezTo>
                  <a:pt x="2502" y="1809"/>
                  <a:pt x="2502" y="1809"/>
                  <a:pt x="2503" y="1809"/>
                </a:cubicBezTo>
                <a:cubicBezTo>
                  <a:pt x="2503" y="1809"/>
                  <a:pt x="2504" y="1809"/>
                  <a:pt x="2504" y="1810"/>
                </a:cubicBezTo>
                <a:cubicBezTo>
                  <a:pt x="2504" y="1810"/>
                  <a:pt x="2505" y="1810"/>
                  <a:pt x="2505" y="1810"/>
                </a:cubicBezTo>
                <a:cubicBezTo>
                  <a:pt x="2505" y="1810"/>
                  <a:pt x="2506" y="1810"/>
                  <a:pt x="2506" y="1811"/>
                </a:cubicBezTo>
                <a:cubicBezTo>
                  <a:pt x="2506" y="1811"/>
                  <a:pt x="2506" y="1811"/>
                  <a:pt x="2507" y="1811"/>
                </a:cubicBezTo>
                <a:cubicBezTo>
                  <a:pt x="2507" y="1811"/>
                  <a:pt x="2508" y="1811"/>
                  <a:pt x="2508" y="1811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09" y="1812"/>
                  <a:pt x="2509" y="1812"/>
                  <a:pt x="2509" y="1812"/>
                </a:cubicBezTo>
                <a:cubicBezTo>
                  <a:pt x="2510" y="1812"/>
                  <a:pt x="2510" y="1812"/>
                  <a:pt x="2511" y="1812"/>
                </a:cubicBezTo>
                <a:cubicBezTo>
                  <a:pt x="2511" y="1812"/>
                  <a:pt x="2511" y="1812"/>
                  <a:pt x="2511" y="1812"/>
                </a:cubicBezTo>
                <a:cubicBezTo>
                  <a:pt x="2512" y="1812"/>
                  <a:pt x="2512" y="1812"/>
                  <a:pt x="2512" y="1812"/>
                </a:cubicBezTo>
                <a:cubicBezTo>
                  <a:pt x="2513" y="1813"/>
                  <a:pt x="2513" y="1813"/>
                  <a:pt x="2514" y="1813"/>
                </a:cubicBezTo>
                <a:cubicBezTo>
                  <a:pt x="2514" y="1813"/>
                  <a:pt x="2515" y="1813"/>
                  <a:pt x="2515" y="1813"/>
                </a:cubicBezTo>
                <a:cubicBezTo>
                  <a:pt x="2515" y="1813"/>
                  <a:pt x="2515" y="1813"/>
                  <a:pt x="2515" y="1813"/>
                </a:cubicBezTo>
                <a:cubicBezTo>
                  <a:pt x="2516" y="1813"/>
                  <a:pt x="2516" y="1813"/>
                  <a:pt x="2517" y="1813"/>
                </a:cubicBezTo>
                <a:cubicBezTo>
                  <a:pt x="2517" y="1813"/>
                  <a:pt x="2517" y="1813"/>
                  <a:pt x="2517" y="1813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2" y="2039"/>
                  <a:pt x="2572" y="2039"/>
                </a:cubicBezTo>
                <a:cubicBezTo>
                  <a:pt x="2572" y="2039"/>
                  <a:pt x="2571" y="2039"/>
                  <a:pt x="2571" y="2039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1" y="2040"/>
                  <a:pt x="2571" y="2040"/>
                  <a:pt x="2571" y="2040"/>
                </a:cubicBezTo>
                <a:cubicBezTo>
                  <a:pt x="2570" y="2040"/>
                  <a:pt x="2570" y="2040"/>
                  <a:pt x="2570" y="2040"/>
                </a:cubicBezTo>
                <a:cubicBezTo>
                  <a:pt x="2569" y="2041"/>
                  <a:pt x="2569" y="2041"/>
                  <a:pt x="2568" y="2041"/>
                </a:cubicBezTo>
                <a:cubicBezTo>
                  <a:pt x="2568" y="2042"/>
                  <a:pt x="2568" y="2042"/>
                  <a:pt x="2567" y="2042"/>
                </a:cubicBezTo>
                <a:cubicBezTo>
                  <a:pt x="2567" y="2042"/>
                  <a:pt x="2567" y="2043"/>
                  <a:pt x="2567" y="2043"/>
                </a:cubicBezTo>
                <a:cubicBezTo>
                  <a:pt x="2567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3"/>
                  <a:pt x="2566" y="2043"/>
                  <a:pt x="2566" y="2043"/>
                </a:cubicBezTo>
                <a:cubicBezTo>
                  <a:pt x="2566" y="2044"/>
                  <a:pt x="2565" y="2044"/>
                  <a:pt x="2565" y="2044"/>
                </a:cubicBezTo>
                <a:cubicBezTo>
                  <a:pt x="2565" y="2045"/>
                  <a:pt x="2565" y="2045"/>
                  <a:pt x="2564" y="2045"/>
                </a:cubicBezTo>
                <a:cubicBezTo>
                  <a:pt x="2564" y="2046"/>
                  <a:pt x="2564" y="2046"/>
                  <a:pt x="2563" y="2047"/>
                </a:cubicBezTo>
                <a:cubicBezTo>
                  <a:pt x="2563" y="2047"/>
                  <a:pt x="2563" y="2047"/>
                  <a:pt x="2563" y="2047"/>
                </a:cubicBezTo>
                <a:cubicBezTo>
                  <a:pt x="2563" y="2047"/>
                  <a:pt x="2563" y="2047"/>
                  <a:pt x="2563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8"/>
                  <a:pt x="2562" y="2048"/>
                </a:cubicBezTo>
                <a:cubicBezTo>
                  <a:pt x="2562" y="2048"/>
                  <a:pt x="2562" y="2049"/>
                  <a:pt x="2562" y="2049"/>
                </a:cubicBezTo>
                <a:cubicBezTo>
                  <a:pt x="2561" y="2049"/>
                  <a:pt x="2561" y="2049"/>
                  <a:pt x="2561" y="2049"/>
                </a:cubicBezTo>
                <a:cubicBezTo>
                  <a:pt x="2561" y="2050"/>
                  <a:pt x="2561" y="2050"/>
                  <a:pt x="2561" y="2050"/>
                </a:cubicBezTo>
                <a:cubicBezTo>
                  <a:pt x="2561" y="2051"/>
                  <a:pt x="2560" y="2051"/>
                  <a:pt x="2560" y="2051"/>
                </a:cubicBezTo>
                <a:cubicBezTo>
                  <a:pt x="2560" y="2052"/>
                  <a:pt x="2560" y="2052"/>
                  <a:pt x="2560" y="2053"/>
                </a:cubicBezTo>
                <a:cubicBezTo>
                  <a:pt x="2559" y="2053"/>
                  <a:pt x="2559" y="2053"/>
                  <a:pt x="2559" y="2053"/>
                </a:cubicBezTo>
                <a:cubicBezTo>
                  <a:pt x="2559" y="2054"/>
                  <a:pt x="2559" y="2054"/>
                  <a:pt x="2559" y="2054"/>
                </a:cubicBezTo>
                <a:cubicBezTo>
                  <a:pt x="2559" y="2054"/>
                  <a:pt x="2559" y="2054"/>
                  <a:pt x="2559" y="2055"/>
                </a:cubicBezTo>
                <a:cubicBezTo>
                  <a:pt x="2559" y="2055"/>
                  <a:pt x="2559" y="2055"/>
                  <a:pt x="2558" y="2056"/>
                </a:cubicBezTo>
                <a:cubicBezTo>
                  <a:pt x="2558" y="2056"/>
                  <a:pt x="2558" y="2056"/>
                  <a:pt x="2558" y="2057"/>
                </a:cubicBezTo>
                <a:cubicBezTo>
                  <a:pt x="2558" y="2057"/>
                  <a:pt x="2558" y="2057"/>
                  <a:pt x="2558" y="2057"/>
                </a:cubicBezTo>
                <a:cubicBezTo>
                  <a:pt x="2558" y="2057"/>
                  <a:pt x="2558" y="2058"/>
                  <a:pt x="2558" y="2058"/>
                </a:cubicBezTo>
                <a:cubicBezTo>
                  <a:pt x="2558" y="2058"/>
                  <a:pt x="2558" y="2059"/>
                  <a:pt x="2558" y="2059"/>
                </a:cubicBezTo>
                <a:cubicBezTo>
                  <a:pt x="2558" y="2059"/>
                  <a:pt x="2557" y="2059"/>
                  <a:pt x="2557" y="2060"/>
                </a:cubicBezTo>
                <a:cubicBezTo>
                  <a:pt x="2557" y="2060"/>
                  <a:pt x="2557" y="2061"/>
                  <a:pt x="2557" y="2062"/>
                </a:cubicBezTo>
                <a:cubicBezTo>
                  <a:pt x="2557" y="2062"/>
                  <a:pt x="2557" y="2062"/>
                  <a:pt x="2557" y="2063"/>
                </a:cubicBezTo>
                <a:cubicBezTo>
                  <a:pt x="2557" y="2063"/>
                  <a:pt x="2557" y="2064"/>
                  <a:pt x="2557" y="2064"/>
                </a:cubicBezTo>
                <a:cubicBezTo>
                  <a:pt x="2557" y="2064"/>
                  <a:pt x="2557" y="2064"/>
                  <a:pt x="2557" y="2064"/>
                </a:cubicBezTo>
                <a:cubicBezTo>
                  <a:pt x="2557" y="2065"/>
                  <a:pt x="2557" y="2065"/>
                  <a:pt x="2557" y="2066"/>
                </a:cubicBezTo>
                <a:cubicBezTo>
                  <a:pt x="2557" y="2066"/>
                  <a:pt x="2557" y="2067"/>
                  <a:pt x="2557" y="2067"/>
                </a:cubicBezTo>
                <a:cubicBezTo>
                  <a:pt x="2557" y="2068"/>
                  <a:pt x="2557" y="2068"/>
                  <a:pt x="2557" y="2069"/>
                </a:cubicBezTo>
                <a:cubicBezTo>
                  <a:pt x="2557" y="2069"/>
                  <a:pt x="2557" y="2069"/>
                  <a:pt x="2557" y="2070"/>
                </a:cubicBezTo>
                <a:cubicBezTo>
                  <a:pt x="2557" y="2070"/>
                  <a:pt x="2557" y="2070"/>
                  <a:pt x="2557" y="2070"/>
                </a:cubicBezTo>
                <a:cubicBezTo>
                  <a:pt x="2558" y="2071"/>
                  <a:pt x="2558" y="2071"/>
                  <a:pt x="2558" y="2072"/>
                </a:cubicBezTo>
                <a:cubicBezTo>
                  <a:pt x="2558" y="2072"/>
                  <a:pt x="2558" y="2072"/>
                  <a:pt x="2558" y="2072"/>
                </a:cubicBezTo>
                <a:cubicBezTo>
                  <a:pt x="2558" y="2072"/>
                  <a:pt x="2558" y="2073"/>
                  <a:pt x="2558" y="2073"/>
                </a:cubicBezTo>
                <a:cubicBezTo>
                  <a:pt x="2558" y="2073"/>
                  <a:pt x="2558" y="2074"/>
                  <a:pt x="2559" y="2074"/>
                </a:cubicBezTo>
                <a:cubicBezTo>
                  <a:pt x="2559" y="2075"/>
                  <a:pt x="2559" y="2075"/>
                  <a:pt x="2559" y="2075"/>
                </a:cubicBezTo>
                <a:cubicBezTo>
                  <a:pt x="2559" y="2075"/>
                  <a:pt x="2559" y="2076"/>
                  <a:pt x="2559" y="2076"/>
                </a:cubicBezTo>
                <a:cubicBezTo>
                  <a:pt x="2559" y="2076"/>
                  <a:pt x="2559" y="2077"/>
                  <a:pt x="2560" y="2077"/>
                </a:cubicBezTo>
                <a:cubicBezTo>
                  <a:pt x="2560" y="2078"/>
                  <a:pt x="2560" y="2078"/>
                  <a:pt x="2560" y="2079"/>
                </a:cubicBezTo>
                <a:cubicBezTo>
                  <a:pt x="2560" y="2079"/>
                  <a:pt x="2561" y="2079"/>
                  <a:pt x="2561" y="2079"/>
                </a:cubicBezTo>
                <a:cubicBezTo>
                  <a:pt x="2393" y="2240"/>
                  <a:pt x="2393" y="2240"/>
                  <a:pt x="2393" y="2240"/>
                </a:cubicBezTo>
                <a:cubicBezTo>
                  <a:pt x="2381" y="2234"/>
                  <a:pt x="2367" y="2235"/>
                  <a:pt x="2357" y="2244"/>
                </a:cubicBezTo>
                <a:cubicBezTo>
                  <a:pt x="2345" y="2256"/>
                  <a:pt x="2345" y="2275"/>
                  <a:pt x="2356" y="2287"/>
                </a:cubicBezTo>
                <a:cubicBezTo>
                  <a:pt x="2367" y="2298"/>
                  <a:pt x="2386" y="2299"/>
                  <a:pt x="2398" y="2287"/>
                </a:cubicBezTo>
                <a:cubicBezTo>
                  <a:pt x="2401" y="2285"/>
                  <a:pt x="2403" y="2281"/>
                  <a:pt x="2405" y="2278"/>
                </a:cubicBezTo>
                <a:cubicBezTo>
                  <a:pt x="2406" y="2274"/>
                  <a:pt x="2407" y="2270"/>
                  <a:pt x="2407" y="2266"/>
                </a:cubicBezTo>
                <a:cubicBezTo>
                  <a:pt x="2407" y="2265"/>
                  <a:pt x="2407" y="2263"/>
                  <a:pt x="2407" y="2261"/>
                </a:cubicBezTo>
                <a:cubicBezTo>
                  <a:pt x="2406" y="2258"/>
                  <a:pt x="2405" y="2255"/>
                  <a:pt x="2404" y="2252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2" y="2091"/>
                  <a:pt x="2572" y="2091"/>
                  <a:pt x="2572" y="2091"/>
                </a:cubicBezTo>
                <a:cubicBezTo>
                  <a:pt x="2573" y="2091"/>
                  <a:pt x="2573" y="2091"/>
                  <a:pt x="2573" y="2092"/>
                </a:cubicBezTo>
                <a:cubicBezTo>
                  <a:pt x="2574" y="2092"/>
                  <a:pt x="2574" y="2092"/>
                  <a:pt x="2575" y="2092"/>
                </a:cubicBezTo>
                <a:cubicBezTo>
                  <a:pt x="2575" y="2092"/>
                  <a:pt x="2575" y="2092"/>
                  <a:pt x="2575" y="2092"/>
                </a:cubicBezTo>
                <a:cubicBezTo>
                  <a:pt x="2576" y="2092"/>
                  <a:pt x="2576" y="2093"/>
                  <a:pt x="2576" y="2093"/>
                </a:cubicBezTo>
                <a:cubicBezTo>
                  <a:pt x="2577" y="2093"/>
                  <a:pt x="2577" y="2093"/>
                  <a:pt x="2578" y="2093"/>
                </a:cubicBezTo>
                <a:cubicBezTo>
                  <a:pt x="2578" y="2093"/>
                  <a:pt x="2578" y="2093"/>
                  <a:pt x="2579" y="2094"/>
                </a:cubicBezTo>
                <a:cubicBezTo>
                  <a:pt x="2579" y="2094"/>
                  <a:pt x="2579" y="2094"/>
                  <a:pt x="2579" y="2094"/>
                </a:cubicBezTo>
                <a:cubicBezTo>
                  <a:pt x="2579" y="2094"/>
                  <a:pt x="2580" y="2094"/>
                  <a:pt x="2580" y="2094"/>
                </a:cubicBezTo>
                <a:cubicBezTo>
                  <a:pt x="2580" y="2094"/>
                  <a:pt x="2581" y="2094"/>
                  <a:pt x="2581" y="2094"/>
                </a:cubicBezTo>
                <a:cubicBezTo>
                  <a:pt x="2581" y="2094"/>
                  <a:pt x="2581" y="2094"/>
                  <a:pt x="2582" y="2094"/>
                </a:cubicBezTo>
                <a:cubicBezTo>
                  <a:pt x="2582" y="2094"/>
                  <a:pt x="2583" y="2094"/>
                  <a:pt x="2584" y="2095"/>
                </a:cubicBezTo>
                <a:cubicBezTo>
                  <a:pt x="2584" y="2095"/>
                  <a:pt x="2584" y="2095"/>
                  <a:pt x="2585" y="2095"/>
                </a:cubicBezTo>
                <a:cubicBezTo>
                  <a:pt x="2585" y="2095"/>
                  <a:pt x="2586" y="2095"/>
                  <a:pt x="2586" y="2095"/>
                </a:cubicBezTo>
                <a:cubicBezTo>
                  <a:pt x="2586" y="2095"/>
                  <a:pt x="2586" y="2095"/>
                  <a:pt x="2586" y="2095"/>
                </a:cubicBezTo>
                <a:cubicBezTo>
                  <a:pt x="2587" y="2095"/>
                  <a:pt x="2587" y="2095"/>
                  <a:pt x="2588" y="2095"/>
                </a:cubicBezTo>
                <a:cubicBezTo>
                  <a:pt x="2588" y="2095"/>
                  <a:pt x="2589" y="2095"/>
                  <a:pt x="2589" y="2095"/>
                </a:cubicBezTo>
                <a:cubicBezTo>
                  <a:pt x="2590" y="2095"/>
                  <a:pt x="2590" y="2095"/>
                  <a:pt x="2591" y="2094"/>
                </a:cubicBezTo>
                <a:cubicBezTo>
                  <a:pt x="2591" y="2094"/>
                  <a:pt x="2591" y="2094"/>
                  <a:pt x="2592" y="2094"/>
                </a:cubicBezTo>
                <a:cubicBezTo>
                  <a:pt x="2592" y="2094"/>
                  <a:pt x="2592" y="2094"/>
                  <a:pt x="2592" y="2094"/>
                </a:cubicBezTo>
                <a:cubicBezTo>
                  <a:pt x="2593" y="2094"/>
                  <a:pt x="2593" y="2094"/>
                  <a:pt x="2594" y="2094"/>
                </a:cubicBezTo>
                <a:cubicBezTo>
                  <a:pt x="2594" y="2094"/>
                  <a:pt x="2594" y="2094"/>
                  <a:pt x="2594" y="2094"/>
                </a:cubicBezTo>
                <a:cubicBezTo>
                  <a:pt x="2594" y="2094"/>
                  <a:pt x="2595" y="2094"/>
                  <a:pt x="2595" y="2094"/>
                </a:cubicBezTo>
                <a:cubicBezTo>
                  <a:pt x="2595" y="2093"/>
                  <a:pt x="2596" y="2093"/>
                  <a:pt x="2596" y="2093"/>
                </a:cubicBezTo>
                <a:cubicBezTo>
                  <a:pt x="2597" y="2093"/>
                  <a:pt x="2597" y="2093"/>
                  <a:pt x="2597" y="2093"/>
                </a:cubicBezTo>
                <a:cubicBezTo>
                  <a:pt x="2597" y="2093"/>
                  <a:pt x="2598" y="2093"/>
                  <a:pt x="2598" y="2093"/>
                </a:cubicBezTo>
                <a:cubicBezTo>
                  <a:pt x="2598" y="2092"/>
                  <a:pt x="2599" y="2092"/>
                  <a:pt x="2599" y="2092"/>
                </a:cubicBezTo>
                <a:cubicBezTo>
                  <a:pt x="2600" y="2092"/>
                  <a:pt x="2600" y="2092"/>
                  <a:pt x="2601" y="2091"/>
                </a:cubicBezTo>
                <a:cubicBezTo>
                  <a:pt x="2601" y="2091"/>
                  <a:pt x="2601" y="2091"/>
                  <a:pt x="2602" y="2091"/>
                </a:cubicBezTo>
                <a:cubicBezTo>
                  <a:pt x="2602" y="2091"/>
                  <a:pt x="2602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3" y="2090"/>
                  <a:pt x="2603" y="2090"/>
                </a:cubicBezTo>
                <a:cubicBezTo>
                  <a:pt x="2603" y="2090"/>
                  <a:pt x="2604" y="2089"/>
                  <a:pt x="2604" y="2089"/>
                </a:cubicBezTo>
                <a:cubicBezTo>
                  <a:pt x="2605" y="2089"/>
                  <a:pt x="2605" y="2089"/>
                  <a:pt x="2605" y="2088"/>
                </a:cubicBezTo>
                <a:cubicBezTo>
                  <a:pt x="2606" y="2088"/>
                  <a:pt x="2606" y="2088"/>
                  <a:pt x="2606" y="2087"/>
                </a:cubicBezTo>
                <a:cubicBezTo>
                  <a:pt x="2607" y="2087"/>
                  <a:pt x="2607" y="2087"/>
                  <a:pt x="2607" y="2087"/>
                </a:cubicBezTo>
                <a:cubicBezTo>
                  <a:pt x="2607" y="2086"/>
                  <a:pt x="2607" y="2086"/>
                  <a:pt x="2608" y="2086"/>
                </a:cubicBezTo>
                <a:cubicBezTo>
                  <a:pt x="2608" y="2086"/>
                  <a:pt x="2608" y="2086"/>
                  <a:pt x="2608" y="2086"/>
                </a:cubicBezTo>
                <a:cubicBezTo>
                  <a:pt x="2608" y="2086"/>
                  <a:pt x="2608" y="2086"/>
                  <a:pt x="2609" y="2085"/>
                </a:cubicBezTo>
                <a:cubicBezTo>
                  <a:pt x="2609" y="2085"/>
                  <a:pt x="2609" y="2085"/>
                  <a:pt x="2609" y="2084"/>
                </a:cubicBezTo>
                <a:cubicBezTo>
                  <a:pt x="2610" y="2084"/>
                  <a:pt x="2610" y="2084"/>
                  <a:pt x="2610" y="2083"/>
                </a:cubicBezTo>
                <a:cubicBezTo>
                  <a:pt x="2611" y="2083"/>
                  <a:pt x="2611" y="2082"/>
                  <a:pt x="2611" y="2082"/>
                </a:cubicBezTo>
                <a:cubicBezTo>
                  <a:pt x="2611" y="2082"/>
                  <a:pt x="2611" y="2082"/>
                  <a:pt x="2611" y="2082"/>
                </a:cubicBezTo>
                <a:cubicBezTo>
                  <a:pt x="2611" y="2082"/>
                  <a:pt x="2611" y="2082"/>
                  <a:pt x="2612" y="2082"/>
                </a:cubicBezTo>
                <a:cubicBezTo>
                  <a:pt x="2612" y="2081"/>
                  <a:pt x="2612" y="2081"/>
                  <a:pt x="2612" y="2081"/>
                </a:cubicBezTo>
                <a:cubicBezTo>
                  <a:pt x="2612" y="2081"/>
                  <a:pt x="2612" y="2081"/>
                  <a:pt x="2612" y="2080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5"/>
                  <a:pt x="2836" y="2145"/>
                  <a:pt x="2836" y="2145"/>
                </a:cubicBezTo>
                <a:cubicBezTo>
                  <a:pt x="2836" y="2146"/>
                  <a:pt x="2836" y="2146"/>
                  <a:pt x="2836" y="2147"/>
                </a:cubicBezTo>
                <a:cubicBezTo>
                  <a:pt x="2836" y="2147"/>
                  <a:pt x="2836" y="2147"/>
                  <a:pt x="2836" y="2148"/>
                </a:cubicBezTo>
                <a:cubicBezTo>
                  <a:pt x="2836" y="2148"/>
                  <a:pt x="2836" y="2149"/>
                  <a:pt x="2836" y="2150"/>
                </a:cubicBezTo>
                <a:cubicBezTo>
                  <a:pt x="2836" y="2150"/>
                  <a:pt x="2836" y="2150"/>
                  <a:pt x="2836" y="2150"/>
                </a:cubicBezTo>
                <a:cubicBezTo>
                  <a:pt x="2836" y="2151"/>
                  <a:pt x="2836" y="2151"/>
                  <a:pt x="2836" y="2151"/>
                </a:cubicBezTo>
                <a:cubicBezTo>
                  <a:pt x="2836" y="2152"/>
                  <a:pt x="2836" y="2152"/>
                  <a:pt x="2837" y="2152"/>
                </a:cubicBezTo>
                <a:cubicBezTo>
                  <a:pt x="2837" y="2153"/>
                  <a:pt x="2837" y="2153"/>
                  <a:pt x="2837" y="2153"/>
                </a:cubicBezTo>
                <a:cubicBezTo>
                  <a:pt x="2837" y="2153"/>
                  <a:pt x="2837" y="2153"/>
                  <a:pt x="2837" y="2154"/>
                </a:cubicBezTo>
                <a:cubicBezTo>
                  <a:pt x="2837" y="2154"/>
                  <a:pt x="2837" y="2155"/>
                  <a:pt x="2837" y="2155"/>
                </a:cubicBezTo>
                <a:cubicBezTo>
                  <a:pt x="2837" y="2156"/>
                  <a:pt x="2838" y="2156"/>
                  <a:pt x="2838" y="2156"/>
                </a:cubicBezTo>
                <a:cubicBezTo>
                  <a:pt x="2838" y="2156"/>
                  <a:pt x="2838" y="2156"/>
                  <a:pt x="2838" y="2157"/>
                </a:cubicBezTo>
                <a:cubicBezTo>
                  <a:pt x="2838" y="2157"/>
                  <a:pt x="2838" y="2157"/>
                  <a:pt x="2838" y="2158"/>
                </a:cubicBezTo>
                <a:cubicBezTo>
                  <a:pt x="2839" y="2158"/>
                  <a:pt x="2839" y="2159"/>
                  <a:pt x="2839" y="2159"/>
                </a:cubicBezTo>
                <a:cubicBezTo>
                  <a:pt x="2839" y="2160"/>
                  <a:pt x="2840" y="2160"/>
                  <a:pt x="2840" y="2160"/>
                </a:cubicBezTo>
                <a:cubicBezTo>
                  <a:pt x="2840" y="2161"/>
                  <a:pt x="2840" y="2161"/>
                  <a:pt x="2840" y="2161"/>
                </a:cubicBezTo>
                <a:cubicBezTo>
                  <a:pt x="2840" y="2162"/>
                  <a:pt x="2840" y="2162"/>
                  <a:pt x="2841" y="2162"/>
                </a:cubicBezTo>
                <a:cubicBezTo>
                  <a:pt x="2841" y="2162"/>
                  <a:pt x="2841" y="2162"/>
                  <a:pt x="2841" y="2162"/>
                </a:cubicBezTo>
                <a:cubicBezTo>
                  <a:pt x="2841" y="2162"/>
                  <a:pt x="2841" y="2163"/>
                  <a:pt x="2841" y="2163"/>
                </a:cubicBezTo>
                <a:cubicBezTo>
                  <a:pt x="2842" y="2163"/>
                  <a:pt x="2842" y="2164"/>
                  <a:pt x="2842" y="2164"/>
                </a:cubicBezTo>
                <a:cubicBezTo>
                  <a:pt x="2843" y="2165"/>
                  <a:pt x="2843" y="2165"/>
                  <a:pt x="2843" y="2165"/>
                </a:cubicBezTo>
                <a:cubicBezTo>
                  <a:pt x="2843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4" y="2166"/>
                  <a:pt x="2844" y="2166"/>
                  <a:pt x="2844" y="2166"/>
                </a:cubicBezTo>
                <a:cubicBezTo>
                  <a:pt x="2845" y="2167"/>
                  <a:pt x="2845" y="2167"/>
                  <a:pt x="2845" y="2167"/>
                </a:cubicBezTo>
                <a:cubicBezTo>
                  <a:pt x="2845" y="2168"/>
                  <a:pt x="2846" y="2168"/>
                  <a:pt x="2846" y="2168"/>
                </a:cubicBezTo>
                <a:cubicBezTo>
                  <a:pt x="2847" y="2169"/>
                  <a:pt x="2847" y="2169"/>
                  <a:pt x="2847" y="2169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8" y="2170"/>
                  <a:pt x="2848" y="2170"/>
                  <a:pt x="2848" y="2170"/>
                </a:cubicBezTo>
                <a:cubicBezTo>
                  <a:pt x="2849" y="2170"/>
                  <a:pt x="2849" y="2170"/>
                  <a:pt x="2849" y="2170"/>
                </a:cubicBezTo>
                <a:cubicBezTo>
                  <a:pt x="2849" y="2171"/>
                  <a:pt x="2849" y="2171"/>
                  <a:pt x="2850" y="2171"/>
                </a:cubicBezTo>
                <a:cubicBezTo>
                  <a:pt x="2850" y="2171"/>
                  <a:pt x="2850" y="2171"/>
                  <a:pt x="2851" y="2172"/>
                </a:cubicBezTo>
                <a:cubicBezTo>
                  <a:pt x="2851" y="2172"/>
                  <a:pt x="2852" y="2172"/>
                  <a:pt x="2852" y="2172"/>
                </a:cubicBezTo>
                <a:cubicBezTo>
                  <a:pt x="2853" y="2173"/>
                  <a:pt x="2853" y="2173"/>
                  <a:pt x="2853" y="2173"/>
                </a:cubicBezTo>
                <a:cubicBezTo>
                  <a:pt x="2854" y="2173"/>
                  <a:pt x="2854" y="2173"/>
                  <a:pt x="2854" y="2173"/>
                </a:cubicBezTo>
                <a:cubicBezTo>
                  <a:pt x="2854" y="2173"/>
                  <a:pt x="2855" y="2173"/>
                  <a:pt x="2855" y="2173"/>
                </a:cubicBezTo>
                <a:cubicBezTo>
                  <a:pt x="2855" y="2174"/>
                  <a:pt x="2856" y="2174"/>
                  <a:pt x="2856" y="2174"/>
                </a:cubicBezTo>
                <a:cubicBezTo>
                  <a:pt x="2857" y="2174"/>
                  <a:pt x="2857" y="2174"/>
                  <a:pt x="2857" y="2174"/>
                </a:cubicBezTo>
                <a:cubicBezTo>
                  <a:pt x="2857" y="2174"/>
                  <a:pt x="2858" y="2174"/>
                  <a:pt x="2858" y="2174"/>
                </a:cubicBezTo>
                <a:cubicBezTo>
                  <a:pt x="2858" y="2175"/>
                  <a:pt x="2859" y="2175"/>
                  <a:pt x="2859" y="2175"/>
                </a:cubicBezTo>
                <a:cubicBezTo>
                  <a:pt x="2859" y="2175"/>
                  <a:pt x="2859" y="2175"/>
                  <a:pt x="2860" y="2175"/>
                </a:cubicBezTo>
                <a:cubicBezTo>
                  <a:pt x="2860" y="2175"/>
                  <a:pt x="2860" y="2175"/>
                  <a:pt x="2861" y="2175"/>
                </a:cubicBezTo>
                <a:cubicBezTo>
                  <a:pt x="2861" y="2175"/>
                  <a:pt x="2862" y="2175"/>
                  <a:pt x="2862" y="2175"/>
                </a:cubicBezTo>
                <a:cubicBezTo>
                  <a:pt x="2863" y="2175"/>
                  <a:pt x="2863" y="2175"/>
                  <a:pt x="2864" y="2175"/>
                </a:cubicBezTo>
                <a:cubicBezTo>
                  <a:pt x="2864" y="2175"/>
                  <a:pt x="2864" y="2175"/>
                  <a:pt x="2865" y="2175"/>
                </a:cubicBezTo>
                <a:cubicBezTo>
                  <a:pt x="2865" y="2175"/>
                  <a:pt x="2865" y="2175"/>
                  <a:pt x="2865" y="2175"/>
                </a:cubicBezTo>
                <a:cubicBezTo>
                  <a:pt x="2920" y="2401"/>
                  <a:pt x="2920" y="2401"/>
                  <a:pt x="2920" y="2401"/>
                </a:cubicBezTo>
                <a:cubicBezTo>
                  <a:pt x="2920" y="2401"/>
                  <a:pt x="2920" y="2401"/>
                  <a:pt x="2920" y="2402"/>
                </a:cubicBezTo>
                <a:cubicBezTo>
                  <a:pt x="2920" y="2402"/>
                  <a:pt x="2920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9" y="2402"/>
                  <a:pt x="2919" y="2402"/>
                  <a:pt x="2919" y="2402"/>
                </a:cubicBezTo>
                <a:cubicBezTo>
                  <a:pt x="2918" y="2403"/>
                  <a:pt x="2918" y="2403"/>
                  <a:pt x="2918" y="2403"/>
                </a:cubicBezTo>
                <a:cubicBezTo>
                  <a:pt x="2917" y="2403"/>
                  <a:pt x="2917" y="2404"/>
                  <a:pt x="2916" y="2404"/>
                </a:cubicBezTo>
                <a:cubicBezTo>
                  <a:pt x="2916" y="2404"/>
                  <a:pt x="2916" y="2405"/>
                  <a:pt x="2915" y="2405"/>
                </a:cubicBezTo>
                <a:cubicBezTo>
                  <a:pt x="2915" y="2405"/>
                  <a:pt x="2915" y="2405"/>
                  <a:pt x="2915" y="2405"/>
                </a:cubicBezTo>
                <a:cubicBezTo>
                  <a:pt x="2915" y="2405"/>
                  <a:pt x="2915" y="2406"/>
                  <a:pt x="2915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6"/>
                  <a:pt x="2914" y="2406"/>
                </a:cubicBezTo>
                <a:cubicBezTo>
                  <a:pt x="2914" y="2406"/>
                  <a:pt x="2914" y="2407"/>
                  <a:pt x="2913" y="2407"/>
                </a:cubicBezTo>
                <a:cubicBezTo>
                  <a:pt x="2913" y="2407"/>
                  <a:pt x="2913" y="2408"/>
                  <a:pt x="2912" y="2408"/>
                </a:cubicBezTo>
                <a:cubicBezTo>
                  <a:pt x="2912" y="2408"/>
                  <a:pt x="2912" y="2409"/>
                  <a:pt x="2911" y="2409"/>
                </a:cubicBezTo>
                <a:cubicBezTo>
                  <a:pt x="2911" y="2409"/>
                  <a:pt x="2911" y="2409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1" y="2410"/>
                  <a:pt x="2911" y="2410"/>
                </a:cubicBezTo>
                <a:cubicBezTo>
                  <a:pt x="2911" y="2410"/>
                  <a:pt x="2910" y="2411"/>
                  <a:pt x="2910" y="2411"/>
                </a:cubicBezTo>
                <a:cubicBezTo>
                  <a:pt x="2910" y="2411"/>
                  <a:pt x="2910" y="2411"/>
                  <a:pt x="2910" y="2412"/>
                </a:cubicBezTo>
                <a:cubicBezTo>
                  <a:pt x="2910" y="2412"/>
                  <a:pt x="2909" y="2412"/>
                  <a:pt x="2909" y="2413"/>
                </a:cubicBezTo>
                <a:cubicBezTo>
                  <a:pt x="2909" y="2413"/>
                  <a:pt x="2909" y="2414"/>
                  <a:pt x="2908" y="2414"/>
                </a:cubicBezTo>
                <a:cubicBezTo>
                  <a:pt x="2908" y="2414"/>
                  <a:pt x="2908" y="2415"/>
                  <a:pt x="2908" y="2415"/>
                </a:cubicBezTo>
                <a:cubicBezTo>
                  <a:pt x="2908" y="2415"/>
                  <a:pt x="2908" y="2416"/>
                  <a:pt x="2908" y="2416"/>
                </a:cubicBezTo>
                <a:cubicBezTo>
                  <a:pt x="2907" y="2416"/>
                  <a:pt x="2907" y="2416"/>
                  <a:pt x="2907" y="2417"/>
                </a:cubicBezTo>
                <a:cubicBezTo>
                  <a:pt x="2907" y="2417"/>
                  <a:pt x="2907" y="2418"/>
                  <a:pt x="2907" y="2418"/>
                </a:cubicBezTo>
                <a:cubicBezTo>
                  <a:pt x="2907" y="2419"/>
                  <a:pt x="2906" y="2419"/>
                  <a:pt x="2906" y="2419"/>
                </a:cubicBezTo>
                <a:cubicBezTo>
                  <a:pt x="2906" y="2419"/>
                  <a:pt x="2906" y="2419"/>
                  <a:pt x="2906" y="2419"/>
                </a:cubicBezTo>
                <a:cubicBezTo>
                  <a:pt x="2906" y="2420"/>
                  <a:pt x="2906" y="2420"/>
                  <a:pt x="2906" y="2421"/>
                </a:cubicBezTo>
                <a:cubicBezTo>
                  <a:pt x="2906" y="2421"/>
                  <a:pt x="2906" y="2421"/>
                  <a:pt x="2906" y="2421"/>
                </a:cubicBezTo>
                <a:cubicBezTo>
                  <a:pt x="2906" y="2422"/>
                  <a:pt x="2906" y="2422"/>
                  <a:pt x="2906" y="2422"/>
                </a:cubicBezTo>
                <a:cubicBezTo>
                  <a:pt x="2906" y="2423"/>
                  <a:pt x="2905" y="2424"/>
                  <a:pt x="2905" y="2424"/>
                </a:cubicBezTo>
                <a:cubicBezTo>
                  <a:pt x="2905" y="2425"/>
                  <a:pt x="2905" y="2425"/>
                  <a:pt x="2905" y="2425"/>
                </a:cubicBezTo>
                <a:cubicBezTo>
                  <a:pt x="2905" y="2425"/>
                  <a:pt x="2905" y="2426"/>
                  <a:pt x="2905" y="2426"/>
                </a:cubicBezTo>
                <a:cubicBezTo>
                  <a:pt x="2905" y="2426"/>
                  <a:pt x="2905" y="2426"/>
                  <a:pt x="2905" y="2427"/>
                </a:cubicBezTo>
                <a:cubicBezTo>
                  <a:pt x="2905" y="2427"/>
                  <a:pt x="2905" y="2427"/>
                  <a:pt x="2905" y="2427"/>
                </a:cubicBezTo>
                <a:cubicBezTo>
                  <a:pt x="2905" y="2428"/>
                  <a:pt x="2905" y="2428"/>
                  <a:pt x="2905" y="2428"/>
                </a:cubicBezTo>
                <a:cubicBezTo>
                  <a:pt x="2905" y="2428"/>
                  <a:pt x="2905" y="2429"/>
                  <a:pt x="2905" y="2429"/>
                </a:cubicBezTo>
                <a:cubicBezTo>
                  <a:pt x="2905" y="2429"/>
                  <a:pt x="2905" y="2429"/>
                  <a:pt x="2905" y="2430"/>
                </a:cubicBezTo>
                <a:cubicBezTo>
                  <a:pt x="2905" y="2430"/>
                  <a:pt x="2905" y="2431"/>
                  <a:pt x="2905" y="2431"/>
                </a:cubicBezTo>
                <a:cubicBezTo>
                  <a:pt x="2905" y="2432"/>
                  <a:pt x="2906" y="2432"/>
                  <a:pt x="2906" y="2432"/>
                </a:cubicBezTo>
                <a:cubicBezTo>
                  <a:pt x="2906" y="2432"/>
                  <a:pt x="2906" y="2433"/>
                  <a:pt x="2906" y="2433"/>
                </a:cubicBezTo>
                <a:cubicBezTo>
                  <a:pt x="2906" y="2433"/>
                  <a:pt x="2906" y="2434"/>
                  <a:pt x="2906" y="2434"/>
                </a:cubicBezTo>
                <a:cubicBezTo>
                  <a:pt x="2906" y="2434"/>
                  <a:pt x="2906" y="2434"/>
                  <a:pt x="2906" y="2435"/>
                </a:cubicBezTo>
                <a:cubicBezTo>
                  <a:pt x="2906" y="2435"/>
                  <a:pt x="2906" y="2435"/>
                  <a:pt x="2906" y="2435"/>
                </a:cubicBezTo>
                <a:cubicBezTo>
                  <a:pt x="2906" y="2436"/>
                  <a:pt x="2907" y="2437"/>
                  <a:pt x="2907" y="2437"/>
                </a:cubicBezTo>
                <a:cubicBezTo>
                  <a:pt x="2907" y="2437"/>
                  <a:pt x="2907" y="2438"/>
                  <a:pt x="2907" y="2438"/>
                </a:cubicBezTo>
                <a:cubicBezTo>
                  <a:pt x="2907" y="2438"/>
                  <a:pt x="2907" y="2438"/>
                  <a:pt x="2907" y="2438"/>
                </a:cubicBezTo>
                <a:cubicBezTo>
                  <a:pt x="2907" y="2439"/>
                  <a:pt x="2908" y="2439"/>
                  <a:pt x="2908" y="2440"/>
                </a:cubicBezTo>
                <a:cubicBezTo>
                  <a:pt x="2908" y="2440"/>
                  <a:pt x="2908" y="2441"/>
                  <a:pt x="2909" y="2441"/>
                </a:cubicBezTo>
                <a:cubicBezTo>
                  <a:pt x="2909" y="2441"/>
                  <a:pt x="2909" y="2441"/>
                  <a:pt x="2909" y="2442"/>
                </a:cubicBezTo>
                <a:cubicBezTo>
                  <a:pt x="2741" y="2603"/>
                  <a:pt x="2741" y="2603"/>
                  <a:pt x="2741" y="2603"/>
                </a:cubicBezTo>
                <a:cubicBezTo>
                  <a:pt x="2740" y="2602"/>
                  <a:pt x="2739" y="2602"/>
                  <a:pt x="2738" y="2601"/>
                </a:cubicBezTo>
                <a:cubicBezTo>
                  <a:pt x="2738" y="2601"/>
                  <a:pt x="2737" y="2601"/>
                  <a:pt x="2737" y="2601"/>
                </a:cubicBezTo>
                <a:cubicBezTo>
                  <a:pt x="2736" y="2600"/>
                  <a:pt x="2734" y="2600"/>
                  <a:pt x="2732" y="2599"/>
                </a:cubicBezTo>
                <a:cubicBezTo>
                  <a:pt x="2732" y="2599"/>
                  <a:pt x="2732" y="2599"/>
                  <a:pt x="2732" y="2599"/>
                </a:cubicBezTo>
                <a:cubicBezTo>
                  <a:pt x="2730" y="2599"/>
                  <a:pt x="2728" y="2599"/>
                  <a:pt x="2727" y="2599"/>
                </a:cubicBezTo>
                <a:cubicBezTo>
                  <a:pt x="2726" y="2599"/>
                  <a:pt x="2726" y="2599"/>
                  <a:pt x="2726" y="2599"/>
                </a:cubicBezTo>
                <a:cubicBezTo>
                  <a:pt x="2724" y="2599"/>
                  <a:pt x="2723" y="2599"/>
                  <a:pt x="2721" y="2599"/>
                </a:cubicBezTo>
                <a:cubicBezTo>
                  <a:pt x="2721" y="2599"/>
                  <a:pt x="2720" y="2599"/>
                  <a:pt x="2720" y="2599"/>
                </a:cubicBezTo>
                <a:cubicBezTo>
                  <a:pt x="2720" y="2599"/>
                  <a:pt x="2719" y="2599"/>
                  <a:pt x="2719" y="2599"/>
                </a:cubicBezTo>
                <a:cubicBezTo>
                  <a:pt x="2717" y="2600"/>
                  <a:pt x="2716" y="2600"/>
                  <a:pt x="2715" y="2601"/>
                </a:cubicBezTo>
                <a:cubicBezTo>
                  <a:pt x="2715" y="2601"/>
                  <a:pt x="2715" y="2601"/>
                  <a:pt x="2715" y="2601"/>
                </a:cubicBezTo>
                <a:cubicBezTo>
                  <a:pt x="2713" y="2601"/>
                  <a:pt x="2711" y="2602"/>
                  <a:pt x="2710" y="2603"/>
                </a:cubicBezTo>
                <a:cubicBezTo>
                  <a:pt x="2710" y="2603"/>
                  <a:pt x="2710" y="2603"/>
                  <a:pt x="2710" y="2603"/>
                </a:cubicBezTo>
                <a:cubicBezTo>
                  <a:pt x="2708" y="2604"/>
                  <a:pt x="2707" y="2606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5" y="2607"/>
                  <a:pt x="2705" y="2607"/>
                  <a:pt x="2705" y="2607"/>
                </a:cubicBezTo>
                <a:cubicBezTo>
                  <a:pt x="2704" y="2608"/>
                  <a:pt x="2702" y="2610"/>
                  <a:pt x="2701" y="2611"/>
                </a:cubicBezTo>
                <a:cubicBezTo>
                  <a:pt x="2701" y="2611"/>
                  <a:pt x="2701" y="2612"/>
                  <a:pt x="2701" y="2612"/>
                </a:cubicBezTo>
                <a:cubicBezTo>
                  <a:pt x="2700" y="2613"/>
                  <a:pt x="2699" y="2615"/>
                  <a:pt x="2698" y="2616"/>
                </a:cubicBezTo>
                <a:cubicBezTo>
                  <a:pt x="2698" y="2617"/>
                  <a:pt x="2698" y="2617"/>
                  <a:pt x="2698" y="2617"/>
                </a:cubicBezTo>
                <a:cubicBezTo>
                  <a:pt x="2697" y="2619"/>
                  <a:pt x="2697" y="2620"/>
                  <a:pt x="2697" y="2622"/>
                </a:cubicBezTo>
                <a:cubicBezTo>
                  <a:pt x="2697" y="2622"/>
                  <a:pt x="2697" y="2622"/>
                  <a:pt x="2696" y="2623"/>
                </a:cubicBezTo>
                <a:cubicBezTo>
                  <a:pt x="2696" y="2624"/>
                  <a:pt x="2696" y="2626"/>
                  <a:pt x="2696" y="2628"/>
                </a:cubicBezTo>
                <a:cubicBezTo>
                  <a:pt x="2696" y="2628"/>
                  <a:pt x="2696" y="2628"/>
                  <a:pt x="2696" y="2628"/>
                </a:cubicBezTo>
                <a:cubicBezTo>
                  <a:pt x="2696" y="2630"/>
                  <a:pt x="2696" y="2632"/>
                  <a:pt x="2696" y="2633"/>
                </a:cubicBezTo>
                <a:cubicBezTo>
                  <a:pt x="2696" y="2634"/>
                  <a:pt x="2696" y="2634"/>
                  <a:pt x="2696" y="2634"/>
                </a:cubicBezTo>
                <a:cubicBezTo>
                  <a:pt x="2696" y="2635"/>
                  <a:pt x="2697" y="2635"/>
                  <a:pt x="2697" y="2636"/>
                </a:cubicBezTo>
                <a:cubicBezTo>
                  <a:pt x="2697" y="2637"/>
                  <a:pt x="2697" y="2638"/>
                  <a:pt x="2698" y="2639"/>
                </a:cubicBezTo>
                <a:cubicBezTo>
                  <a:pt x="2698" y="2639"/>
                  <a:pt x="2698" y="2639"/>
                  <a:pt x="2698" y="2640"/>
                </a:cubicBezTo>
                <a:cubicBezTo>
                  <a:pt x="2699" y="2641"/>
                  <a:pt x="2699" y="2643"/>
                  <a:pt x="2700" y="2644"/>
                </a:cubicBezTo>
                <a:cubicBezTo>
                  <a:pt x="2700" y="2644"/>
                  <a:pt x="2701" y="2645"/>
                  <a:pt x="2701" y="2645"/>
                </a:cubicBezTo>
                <a:cubicBezTo>
                  <a:pt x="2702" y="2646"/>
                  <a:pt x="2703" y="2648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4" y="2649"/>
                  <a:pt x="2704" y="2649"/>
                  <a:pt x="2704" y="2649"/>
                </a:cubicBezTo>
                <a:cubicBezTo>
                  <a:pt x="2706" y="2651"/>
                  <a:pt x="2707" y="2652"/>
                  <a:pt x="2709" y="2653"/>
                </a:cubicBezTo>
                <a:cubicBezTo>
                  <a:pt x="2709" y="2653"/>
                  <a:pt x="2709" y="2653"/>
                  <a:pt x="2709" y="2653"/>
                </a:cubicBezTo>
                <a:cubicBezTo>
                  <a:pt x="2711" y="2654"/>
                  <a:pt x="2712" y="2655"/>
                  <a:pt x="2714" y="2656"/>
                </a:cubicBezTo>
                <a:cubicBezTo>
                  <a:pt x="2714" y="2656"/>
                  <a:pt x="2714" y="2656"/>
                  <a:pt x="2714" y="2656"/>
                </a:cubicBezTo>
                <a:cubicBezTo>
                  <a:pt x="2716" y="2657"/>
                  <a:pt x="2717" y="2657"/>
                  <a:pt x="2719" y="2658"/>
                </a:cubicBezTo>
                <a:cubicBezTo>
                  <a:pt x="2719" y="2658"/>
                  <a:pt x="2720" y="2658"/>
                  <a:pt x="2720" y="2658"/>
                </a:cubicBezTo>
                <a:cubicBezTo>
                  <a:pt x="2721" y="2658"/>
                  <a:pt x="2723" y="2658"/>
                  <a:pt x="2725" y="2658"/>
                </a:cubicBezTo>
                <a:cubicBezTo>
                  <a:pt x="2725" y="2658"/>
                  <a:pt x="2725" y="2658"/>
                  <a:pt x="2725" y="2658"/>
                </a:cubicBezTo>
                <a:cubicBezTo>
                  <a:pt x="2781" y="2884"/>
                  <a:pt x="2781" y="2884"/>
                  <a:pt x="2781" y="2884"/>
                </a:cubicBezTo>
                <a:cubicBezTo>
                  <a:pt x="2780" y="2884"/>
                  <a:pt x="2780" y="2884"/>
                  <a:pt x="2780" y="2884"/>
                </a:cubicBezTo>
                <a:cubicBezTo>
                  <a:pt x="2780" y="2885"/>
                  <a:pt x="2780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9" y="2885"/>
                  <a:pt x="2779" y="2885"/>
                </a:cubicBezTo>
                <a:cubicBezTo>
                  <a:pt x="2779" y="2885"/>
                  <a:pt x="2778" y="2886"/>
                  <a:pt x="2778" y="2886"/>
                </a:cubicBezTo>
                <a:cubicBezTo>
                  <a:pt x="2777" y="2886"/>
                  <a:pt x="2777" y="2887"/>
                  <a:pt x="2777" y="2887"/>
                </a:cubicBezTo>
                <a:cubicBezTo>
                  <a:pt x="2776" y="2887"/>
                  <a:pt x="2776" y="2887"/>
                  <a:pt x="2776" y="2888"/>
                </a:cubicBezTo>
                <a:cubicBezTo>
                  <a:pt x="2775" y="2888"/>
                  <a:pt x="2775" y="2888"/>
                  <a:pt x="2775" y="2889"/>
                </a:cubicBezTo>
                <a:cubicBezTo>
                  <a:pt x="2775" y="2889"/>
                  <a:pt x="2774" y="2889"/>
                  <a:pt x="2774" y="2889"/>
                </a:cubicBezTo>
                <a:cubicBezTo>
                  <a:pt x="2774" y="2889"/>
                  <a:pt x="2774" y="2889"/>
                  <a:pt x="2774" y="2889"/>
                </a:cubicBezTo>
                <a:cubicBezTo>
                  <a:pt x="2774" y="2889"/>
                  <a:pt x="2774" y="2890"/>
                  <a:pt x="2773" y="2890"/>
                </a:cubicBezTo>
                <a:cubicBezTo>
                  <a:pt x="2773" y="2890"/>
                  <a:pt x="2773" y="2890"/>
                  <a:pt x="2773" y="2891"/>
                </a:cubicBezTo>
                <a:cubicBezTo>
                  <a:pt x="2772" y="2891"/>
                  <a:pt x="2772" y="2892"/>
                  <a:pt x="2771" y="2892"/>
                </a:cubicBezTo>
                <a:cubicBezTo>
                  <a:pt x="2771" y="2892"/>
                  <a:pt x="2771" y="2893"/>
                  <a:pt x="2771" y="2893"/>
                </a:cubicBezTo>
                <a:cubicBezTo>
                  <a:pt x="2771" y="2893"/>
                  <a:pt x="2771" y="2893"/>
                  <a:pt x="2771" y="2893"/>
                </a:cubicBezTo>
                <a:cubicBezTo>
                  <a:pt x="2771" y="2893"/>
                  <a:pt x="2771" y="2893"/>
                  <a:pt x="2770" y="2893"/>
                </a:cubicBezTo>
                <a:cubicBezTo>
                  <a:pt x="2770" y="2894"/>
                  <a:pt x="2770" y="2894"/>
                  <a:pt x="2770" y="2894"/>
                </a:cubicBezTo>
                <a:cubicBezTo>
                  <a:pt x="2770" y="2895"/>
                  <a:pt x="2769" y="2895"/>
                  <a:pt x="2769" y="2895"/>
                </a:cubicBezTo>
                <a:cubicBezTo>
                  <a:pt x="2769" y="2896"/>
                  <a:pt x="2769" y="2896"/>
                  <a:pt x="2768" y="2897"/>
                </a:cubicBezTo>
                <a:cubicBezTo>
                  <a:pt x="2768" y="2897"/>
                  <a:pt x="2768" y="2898"/>
                  <a:pt x="2768" y="2898"/>
                </a:cubicBezTo>
                <a:cubicBezTo>
                  <a:pt x="2768" y="2898"/>
                  <a:pt x="2768" y="2899"/>
                  <a:pt x="2768" y="2899"/>
                </a:cubicBezTo>
                <a:cubicBezTo>
                  <a:pt x="2768" y="2899"/>
                  <a:pt x="2767" y="2899"/>
                  <a:pt x="2767" y="2900"/>
                </a:cubicBezTo>
                <a:cubicBezTo>
                  <a:pt x="2767" y="2900"/>
                  <a:pt x="2767" y="2901"/>
                  <a:pt x="2767" y="2901"/>
                </a:cubicBezTo>
                <a:cubicBezTo>
                  <a:pt x="2767" y="2901"/>
                  <a:pt x="2767" y="2902"/>
                  <a:pt x="2766" y="2902"/>
                </a:cubicBezTo>
                <a:cubicBezTo>
                  <a:pt x="2766" y="2902"/>
                  <a:pt x="2766" y="2902"/>
                  <a:pt x="2766" y="2902"/>
                </a:cubicBezTo>
                <a:cubicBezTo>
                  <a:pt x="2766" y="2903"/>
                  <a:pt x="2766" y="2903"/>
                  <a:pt x="2766" y="2904"/>
                </a:cubicBezTo>
                <a:cubicBezTo>
                  <a:pt x="2766" y="2904"/>
                  <a:pt x="2766" y="2904"/>
                  <a:pt x="2766" y="2904"/>
                </a:cubicBezTo>
                <a:cubicBezTo>
                  <a:pt x="2766" y="2905"/>
                  <a:pt x="2766" y="2905"/>
                  <a:pt x="2766" y="2905"/>
                </a:cubicBezTo>
                <a:cubicBezTo>
                  <a:pt x="2766" y="2906"/>
                  <a:pt x="2766" y="2906"/>
                  <a:pt x="2765" y="2907"/>
                </a:cubicBezTo>
                <a:cubicBezTo>
                  <a:pt x="2765" y="2907"/>
                  <a:pt x="2765" y="2908"/>
                  <a:pt x="2765" y="2908"/>
                </a:cubicBezTo>
                <a:cubicBezTo>
                  <a:pt x="2765" y="2909"/>
                  <a:pt x="2765" y="2909"/>
                  <a:pt x="2765" y="2909"/>
                </a:cubicBezTo>
                <a:cubicBezTo>
                  <a:pt x="2765" y="2910"/>
                  <a:pt x="2765" y="2910"/>
                  <a:pt x="2765" y="2910"/>
                </a:cubicBezTo>
                <a:cubicBezTo>
                  <a:pt x="2765" y="2910"/>
                  <a:pt x="2765" y="2911"/>
                  <a:pt x="2765" y="2911"/>
                </a:cubicBezTo>
                <a:cubicBezTo>
                  <a:pt x="2765" y="2912"/>
                  <a:pt x="2765" y="2912"/>
                  <a:pt x="2765" y="2912"/>
                </a:cubicBezTo>
                <a:cubicBezTo>
                  <a:pt x="2765" y="2913"/>
                  <a:pt x="2765" y="2914"/>
                  <a:pt x="2766" y="2914"/>
                </a:cubicBezTo>
                <a:cubicBezTo>
                  <a:pt x="2766" y="2914"/>
                  <a:pt x="2766" y="2915"/>
                  <a:pt x="2766" y="2915"/>
                </a:cubicBezTo>
                <a:cubicBezTo>
                  <a:pt x="2766" y="2915"/>
                  <a:pt x="2766" y="2915"/>
                  <a:pt x="2766" y="2916"/>
                </a:cubicBezTo>
                <a:cubicBezTo>
                  <a:pt x="2766" y="2916"/>
                  <a:pt x="2766" y="2917"/>
                  <a:pt x="2766" y="2917"/>
                </a:cubicBezTo>
                <a:cubicBezTo>
                  <a:pt x="2766" y="2917"/>
                  <a:pt x="2766" y="2917"/>
                  <a:pt x="2766" y="2917"/>
                </a:cubicBezTo>
                <a:cubicBezTo>
                  <a:pt x="2766" y="2918"/>
                  <a:pt x="2766" y="2918"/>
                  <a:pt x="2766" y="2918"/>
                </a:cubicBezTo>
                <a:cubicBezTo>
                  <a:pt x="2767" y="2919"/>
                  <a:pt x="2767" y="2919"/>
                  <a:pt x="2767" y="2920"/>
                </a:cubicBezTo>
                <a:cubicBezTo>
                  <a:pt x="2767" y="2920"/>
                  <a:pt x="2767" y="2920"/>
                  <a:pt x="2767" y="2921"/>
                </a:cubicBezTo>
                <a:cubicBezTo>
                  <a:pt x="2767" y="2921"/>
                  <a:pt x="2767" y="2921"/>
                  <a:pt x="2767" y="2921"/>
                </a:cubicBezTo>
                <a:cubicBezTo>
                  <a:pt x="2768" y="2922"/>
                  <a:pt x="2768" y="2922"/>
                  <a:pt x="2768" y="2923"/>
                </a:cubicBezTo>
                <a:cubicBezTo>
                  <a:pt x="2768" y="2923"/>
                  <a:pt x="2768" y="2924"/>
                  <a:pt x="2769" y="2924"/>
                </a:cubicBezTo>
                <a:cubicBezTo>
                  <a:pt x="2769" y="2924"/>
                  <a:pt x="2769" y="2924"/>
                  <a:pt x="2769" y="2924"/>
                </a:cubicBezTo>
                <a:cubicBezTo>
                  <a:pt x="2690" y="3000"/>
                  <a:pt x="2690" y="3000"/>
                  <a:pt x="2690" y="3000"/>
                </a:cubicBezTo>
                <a:cubicBezTo>
                  <a:pt x="2713" y="3000"/>
                  <a:pt x="2713" y="3000"/>
                  <a:pt x="2713" y="3000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0" y="2936"/>
                  <a:pt x="2780" y="2936"/>
                  <a:pt x="2780" y="2936"/>
                </a:cubicBezTo>
                <a:cubicBezTo>
                  <a:pt x="2781" y="2936"/>
                  <a:pt x="2781" y="2937"/>
                  <a:pt x="2782" y="2937"/>
                </a:cubicBezTo>
                <a:cubicBezTo>
                  <a:pt x="2782" y="2937"/>
                  <a:pt x="2783" y="2937"/>
                  <a:pt x="2783" y="2938"/>
                </a:cubicBezTo>
                <a:cubicBezTo>
                  <a:pt x="2783" y="2938"/>
                  <a:pt x="2783" y="2938"/>
                  <a:pt x="2784" y="2938"/>
                </a:cubicBezTo>
                <a:cubicBezTo>
                  <a:pt x="2784" y="2938"/>
                  <a:pt x="2784" y="2938"/>
                  <a:pt x="2784" y="2938"/>
                </a:cubicBezTo>
                <a:cubicBezTo>
                  <a:pt x="2785" y="2938"/>
                  <a:pt x="2785" y="2939"/>
                  <a:pt x="2786" y="2939"/>
                </a:cubicBezTo>
                <a:cubicBezTo>
                  <a:pt x="2786" y="2939"/>
                  <a:pt x="2787" y="2939"/>
                  <a:pt x="2787" y="2939"/>
                </a:cubicBezTo>
                <a:cubicBezTo>
                  <a:pt x="2787" y="2939"/>
                  <a:pt x="2787" y="2939"/>
                  <a:pt x="2787" y="2939"/>
                </a:cubicBezTo>
                <a:cubicBezTo>
                  <a:pt x="2788" y="2939"/>
                  <a:pt x="2788" y="2939"/>
                  <a:pt x="2789" y="2939"/>
                </a:cubicBezTo>
                <a:cubicBezTo>
                  <a:pt x="2789" y="2939"/>
                  <a:pt x="2789" y="2939"/>
                  <a:pt x="2789" y="2940"/>
                </a:cubicBezTo>
                <a:cubicBezTo>
                  <a:pt x="2789" y="2940"/>
                  <a:pt x="2790" y="2940"/>
                  <a:pt x="2790" y="2940"/>
                </a:cubicBezTo>
                <a:cubicBezTo>
                  <a:pt x="2791" y="2940"/>
                  <a:pt x="2791" y="2940"/>
                  <a:pt x="2792" y="2940"/>
                </a:cubicBezTo>
                <a:cubicBezTo>
                  <a:pt x="2792" y="2940"/>
                  <a:pt x="2793" y="2940"/>
                  <a:pt x="2793" y="2940"/>
                </a:cubicBezTo>
                <a:cubicBezTo>
                  <a:pt x="2793" y="2940"/>
                  <a:pt x="2794" y="2940"/>
                  <a:pt x="2794" y="2940"/>
                </a:cubicBezTo>
                <a:cubicBezTo>
                  <a:pt x="2794" y="2940"/>
                  <a:pt x="2795" y="2940"/>
                  <a:pt x="2795" y="2940"/>
                </a:cubicBezTo>
                <a:cubicBezTo>
                  <a:pt x="2795" y="2940"/>
                  <a:pt x="2796" y="2940"/>
                  <a:pt x="2796" y="2940"/>
                </a:cubicBezTo>
                <a:cubicBezTo>
                  <a:pt x="2796" y="2940"/>
                  <a:pt x="2797" y="2940"/>
                  <a:pt x="2797" y="2940"/>
                </a:cubicBezTo>
                <a:cubicBezTo>
                  <a:pt x="2798" y="2940"/>
                  <a:pt x="2798" y="2940"/>
                  <a:pt x="2799" y="2940"/>
                </a:cubicBezTo>
                <a:cubicBezTo>
                  <a:pt x="2799" y="2940"/>
                  <a:pt x="2800" y="2940"/>
                  <a:pt x="2800" y="2940"/>
                </a:cubicBezTo>
                <a:cubicBezTo>
                  <a:pt x="2800" y="2940"/>
                  <a:pt x="2800" y="2940"/>
                  <a:pt x="2801" y="2940"/>
                </a:cubicBezTo>
                <a:cubicBezTo>
                  <a:pt x="2801" y="2940"/>
                  <a:pt x="2801" y="2939"/>
                  <a:pt x="2802" y="2939"/>
                </a:cubicBezTo>
                <a:cubicBezTo>
                  <a:pt x="2802" y="2939"/>
                  <a:pt x="2802" y="2939"/>
                  <a:pt x="2802" y="2939"/>
                </a:cubicBezTo>
                <a:cubicBezTo>
                  <a:pt x="2803" y="2939"/>
                  <a:pt x="2803" y="2939"/>
                  <a:pt x="2803" y="2939"/>
                </a:cubicBezTo>
                <a:cubicBezTo>
                  <a:pt x="2804" y="2939"/>
                  <a:pt x="2804" y="2939"/>
                  <a:pt x="2805" y="2939"/>
                </a:cubicBezTo>
                <a:cubicBezTo>
                  <a:pt x="2805" y="2938"/>
                  <a:pt x="2805" y="2938"/>
                  <a:pt x="2806" y="2938"/>
                </a:cubicBezTo>
                <a:cubicBezTo>
                  <a:pt x="2806" y="2938"/>
                  <a:pt x="2806" y="2938"/>
                  <a:pt x="2806" y="2938"/>
                </a:cubicBezTo>
                <a:cubicBezTo>
                  <a:pt x="2807" y="2938"/>
                  <a:pt x="2807" y="2938"/>
                  <a:pt x="2807" y="2938"/>
                </a:cubicBezTo>
                <a:cubicBezTo>
                  <a:pt x="2808" y="2937"/>
                  <a:pt x="2808" y="2937"/>
                  <a:pt x="2809" y="2937"/>
                </a:cubicBezTo>
                <a:cubicBezTo>
                  <a:pt x="2809" y="2937"/>
                  <a:pt x="2810" y="2936"/>
                  <a:pt x="2810" y="2936"/>
                </a:cubicBezTo>
                <a:cubicBezTo>
                  <a:pt x="2810" y="2936"/>
                  <a:pt x="2811" y="2936"/>
                  <a:pt x="2811" y="2936"/>
                </a:cubicBezTo>
                <a:cubicBezTo>
                  <a:pt x="2811" y="2936"/>
                  <a:pt x="2811" y="2935"/>
                  <a:pt x="2811" y="2935"/>
                </a:cubicBezTo>
                <a:cubicBezTo>
                  <a:pt x="2811" y="2935"/>
                  <a:pt x="2811" y="2935"/>
                  <a:pt x="2811" y="2935"/>
                </a:cubicBezTo>
                <a:cubicBezTo>
                  <a:pt x="2812" y="2935"/>
                  <a:pt x="2812" y="2935"/>
                  <a:pt x="2812" y="2935"/>
                </a:cubicBezTo>
                <a:cubicBezTo>
                  <a:pt x="2813" y="2934"/>
                  <a:pt x="2813" y="2934"/>
                  <a:pt x="2814" y="2934"/>
                </a:cubicBezTo>
                <a:cubicBezTo>
                  <a:pt x="2814" y="2933"/>
                  <a:pt x="2814" y="2933"/>
                  <a:pt x="2815" y="2933"/>
                </a:cubicBezTo>
                <a:cubicBezTo>
                  <a:pt x="2815" y="2933"/>
                  <a:pt x="2815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2"/>
                  <a:pt x="2816" y="2932"/>
                  <a:pt x="2816" y="2932"/>
                </a:cubicBezTo>
                <a:cubicBezTo>
                  <a:pt x="2816" y="2931"/>
                  <a:pt x="2817" y="2931"/>
                  <a:pt x="2817" y="2931"/>
                </a:cubicBezTo>
                <a:cubicBezTo>
                  <a:pt x="2817" y="2930"/>
                  <a:pt x="2817" y="2930"/>
                  <a:pt x="2818" y="2930"/>
                </a:cubicBezTo>
                <a:cubicBezTo>
                  <a:pt x="2818" y="2929"/>
                  <a:pt x="2818" y="2929"/>
                  <a:pt x="2819" y="2929"/>
                </a:cubicBezTo>
                <a:cubicBezTo>
                  <a:pt x="2819" y="2928"/>
                  <a:pt x="2819" y="2928"/>
                  <a:pt x="2819" y="2928"/>
                </a:cubicBezTo>
                <a:cubicBezTo>
                  <a:pt x="2820" y="2928"/>
                  <a:pt x="2820" y="2927"/>
                  <a:pt x="2820" y="2927"/>
                </a:cubicBezTo>
                <a:cubicBezTo>
                  <a:pt x="2820" y="2927"/>
                  <a:pt x="2820" y="2927"/>
                  <a:pt x="2820" y="2927"/>
                </a:cubicBezTo>
                <a:cubicBezTo>
                  <a:pt x="2820" y="2927"/>
                  <a:pt x="2820" y="2926"/>
                  <a:pt x="2820" y="2926"/>
                </a:cubicBezTo>
                <a:cubicBezTo>
                  <a:pt x="2820" y="2926"/>
                  <a:pt x="2821" y="2926"/>
                  <a:pt x="2821" y="2926"/>
                </a:cubicBezTo>
                <a:cubicBezTo>
                  <a:pt x="3000" y="2978"/>
                  <a:pt x="3000" y="2978"/>
                  <a:pt x="3000" y="2978"/>
                </a:cubicBezTo>
                <a:lnTo>
                  <a:pt x="3000" y="2961"/>
                </a:lnTo>
                <a:close/>
                <a:moveTo>
                  <a:pt x="1182" y="642"/>
                </a:moveTo>
                <a:cubicBezTo>
                  <a:pt x="1182" y="642"/>
                  <a:pt x="1182" y="642"/>
                  <a:pt x="1182" y="642"/>
                </a:cubicBezTo>
                <a:cubicBezTo>
                  <a:pt x="1183" y="642"/>
                  <a:pt x="1183" y="642"/>
                  <a:pt x="1183" y="642"/>
                </a:cubicBezTo>
                <a:cubicBezTo>
                  <a:pt x="1184" y="643"/>
                  <a:pt x="1184" y="643"/>
                  <a:pt x="1185" y="643"/>
                </a:cubicBezTo>
                <a:cubicBezTo>
                  <a:pt x="1185" y="643"/>
                  <a:pt x="1185" y="643"/>
                  <a:pt x="1186" y="643"/>
                </a:cubicBezTo>
                <a:cubicBezTo>
                  <a:pt x="1186" y="643"/>
                  <a:pt x="1186" y="643"/>
                  <a:pt x="1186" y="643"/>
                </a:cubicBezTo>
                <a:cubicBezTo>
                  <a:pt x="1186" y="643"/>
                  <a:pt x="1187" y="643"/>
                  <a:pt x="1187" y="644"/>
                </a:cubicBezTo>
                <a:cubicBezTo>
                  <a:pt x="1188" y="644"/>
                  <a:pt x="1188" y="644"/>
                  <a:pt x="1188" y="644"/>
                </a:cubicBezTo>
                <a:cubicBezTo>
                  <a:pt x="1188" y="644"/>
                  <a:pt x="1189" y="644"/>
                  <a:pt x="1189" y="644"/>
                </a:cubicBezTo>
                <a:cubicBezTo>
                  <a:pt x="1190" y="644"/>
                  <a:pt x="1190" y="644"/>
                  <a:pt x="1191" y="644"/>
                </a:cubicBezTo>
                <a:cubicBezTo>
                  <a:pt x="1191" y="644"/>
                  <a:pt x="1192" y="644"/>
                  <a:pt x="1192" y="644"/>
                </a:cubicBezTo>
                <a:cubicBezTo>
                  <a:pt x="1192" y="644"/>
                  <a:pt x="1193" y="644"/>
                  <a:pt x="1193" y="644"/>
                </a:cubicBezTo>
                <a:cubicBezTo>
                  <a:pt x="1193" y="644"/>
                  <a:pt x="1194" y="644"/>
                  <a:pt x="1194" y="644"/>
                </a:cubicBezTo>
                <a:cubicBezTo>
                  <a:pt x="1194" y="644"/>
                  <a:pt x="1195" y="644"/>
                  <a:pt x="1195" y="644"/>
                </a:cubicBezTo>
                <a:cubicBezTo>
                  <a:pt x="1195" y="644"/>
                  <a:pt x="1196" y="644"/>
                  <a:pt x="1196" y="644"/>
                </a:cubicBezTo>
                <a:cubicBezTo>
                  <a:pt x="1197" y="644"/>
                  <a:pt x="1197" y="644"/>
                  <a:pt x="1198" y="644"/>
                </a:cubicBezTo>
                <a:cubicBezTo>
                  <a:pt x="1198" y="644"/>
                  <a:pt x="1199" y="644"/>
                  <a:pt x="1199" y="644"/>
                </a:cubicBezTo>
                <a:cubicBezTo>
                  <a:pt x="1199" y="644"/>
                  <a:pt x="1199" y="644"/>
                  <a:pt x="1199" y="644"/>
                </a:cubicBezTo>
                <a:cubicBezTo>
                  <a:pt x="1200" y="644"/>
                  <a:pt x="1200" y="644"/>
                  <a:pt x="1201" y="644"/>
                </a:cubicBezTo>
                <a:cubicBezTo>
                  <a:pt x="1201" y="644"/>
                  <a:pt x="1201" y="644"/>
                  <a:pt x="1201" y="643"/>
                </a:cubicBezTo>
                <a:cubicBezTo>
                  <a:pt x="1201" y="643"/>
                  <a:pt x="1202" y="643"/>
                  <a:pt x="1202" y="643"/>
                </a:cubicBezTo>
                <a:cubicBezTo>
                  <a:pt x="1203" y="643"/>
                  <a:pt x="1203" y="643"/>
                  <a:pt x="1204" y="643"/>
                </a:cubicBezTo>
                <a:cubicBezTo>
                  <a:pt x="1204" y="643"/>
                  <a:pt x="1204" y="643"/>
                  <a:pt x="1204" y="642"/>
                </a:cubicBezTo>
                <a:cubicBezTo>
                  <a:pt x="1205" y="642"/>
                  <a:pt x="1205" y="642"/>
                  <a:pt x="1205" y="642"/>
                </a:cubicBezTo>
                <a:cubicBezTo>
                  <a:pt x="1205" y="642"/>
                  <a:pt x="1206" y="642"/>
                  <a:pt x="1206" y="642"/>
                </a:cubicBezTo>
                <a:cubicBezTo>
                  <a:pt x="1207" y="641"/>
                  <a:pt x="1207" y="641"/>
                  <a:pt x="1208" y="641"/>
                </a:cubicBezTo>
                <a:cubicBezTo>
                  <a:pt x="1208" y="641"/>
                  <a:pt x="1208" y="641"/>
                  <a:pt x="1209" y="640"/>
                </a:cubicBezTo>
                <a:cubicBezTo>
                  <a:pt x="1209" y="640"/>
                  <a:pt x="1209" y="640"/>
                  <a:pt x="1210" y="640"/>
                </a:cubicBezTo>
                <a:cubicBezTo>
                  <a:pt x="1210" y="640"/>
                  <a:pt x="1210" y="640"/>
                  <a:pt x="1210" y="640"/>
                </a:cubicBezTo>
                <a:cubicBezTo>
                  <a:pt x="1210" y="640"/>
                  <a:pt x="1210" y="640"/>
                  <a:pt x="1210" y="639"/>
                </a:cubicBezTo>
                <a:cubicBezTo>
                  <a:pt x="1211" y="639"/>
                  <a:pt x="1211" y="639"/>
                  <a:pt x="1211" y="639"/>
                </a:cubicBezTo>
                <a:cubicBezTo>
                  <a:pt x="1212" y="639"/>
                  <a:pt x="1212" y="638"/>
                  <a:pt x="1213" y="638"/>
                </a:cubicBezTo>
                <a:cubicBezTo>
                  <a:pt x="1213" y="638"/>
                  <a:pt x="1213" y="637"/>
                  <a:pt x="1214" y="637"/>
                </a:cubicBezTo>
                <a:cubicBezTo>
                  <a:pt x="1214" y="637"/>
                  <a:pt x="1214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6"/>
                  <a:pt x="1215" y="636"/>
                </a:cubicBezTo>
                <a:cubicBezTo>
                  <a:pt x="1215" y="636"/>
                  <a:pt x="1215" y="635"/>
                  <a:pt x="1216" y="635"/>
                </a:cubicBezTo>
                <a:cubicBezTo>
                  <a:pt x="1216" y="635"/>
                  <a:pt x="1216" y="634"/>
                  <a:pt x="1217" y="634"/>
                </a:cubicBezTo>
                <a:cubicBezTo>
                  <a:pt x="1217" y="634"/>
                  <a:pt x="1217" y="633"/>
                  <a:pt x="1218" y="633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8" y="632"/>
                  <a:pt x="1218" y="632"/>
                  <a:pt x="1218" y="632"/>
                </a:cubicBezTo>
                <a:cubicBezTo>
                  <a:pt x="1219" y="632"/>
                  <a:pt x="1219" y="631"/>
                  <a:pt x="1219" y="631"/>
                </a:cubicBezTo>
                <a:cubicBezTo>
                  <a:pt x="1219" y="631"/>
                  <a:pt x="1219" y="631"/>
                  <a:pt x="1219" y="630"/>
                </a:cubicBezTo>
                <a:cubicBezTo>
                  <a:pt x="1219" y="630"/>
                  <a:pt x="1219" y="630"/>
                  <a:pt x="1219" y="630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5"/>
                  <a:pt x="1443" y="695"/>
                  <a:pt x="1443" y="695"/>
                </a:cubicBezTo>
                <a:cubicBezTo>
                  <a:pt x="1443" y="697"/>
                  <a:pt x="1443" y="698"/>
                  <a:pt x="1443" y="700"/>
                </a:cubicBezTo>
                <a:cubicBezTo>
                  <a:pt x="1443" y="700"/>
                  <a:pt x="1443" y="700"/>
                  <a:pt x="1443" y="701"/>
                </a:cubicBezTo>
                <a:cubicBezTo>
                  <a:pt x="1444" y="702"/>
                  <a:pt x="1444" y="704"/>
                  <a:pt x="1445" y="706"/>
                </a:cubicBezTo>
                <a:cubicBezTo>
                  <a:pt x="1445" y="706"/>
                  <a:pt x="1445" y="706"/>
                  <a:pt x="1445" y="706"/>
                </a:cubicBezTo>
                <a:cubicBezTo>
                  <a:pt x="1446" y="708"/>
                  <a:pt x="1446" y="709"/>
                  <a:pt x="1447" y="711"/>
                </a:cubicBezTo>
                <a:cubicBezTo>
                  <a:pt x="1447" y="711"/>
                  <a:pt x="1448" y="711"/>
                  <a:pt x="1448" y="711"/>
                </a:cubicBezTo>
                <a:cubicBezTo>
                  <a:pt x="1449" y="713"/>
                  <a:pt x="1450" y="714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1" y="716"/>
                  <a:pt x="1451" y="716"/>
                  <a:pt x="1451" y="716"/>
                </a:cubicBezTo>
                <a:cubicBezTo>
                  <a:pt x="1453" y="717"/>
                  <a:pt x="1454" y="719"/>
                  <a:pt x="1456" y="720"/>
                </a:cubicBezTo>
                <a:cubicBezTo>
                  <a:pt x="1456" y="720"/>
                  <a:pt x="1456" y="720"/>
                  <a:pt x="1456" y="720"/>
                </a:cubicBezTo>
                <a:cubicBezTo>
                  <a:pt x="1457" y="721"/>
                  <a:pt x="1459" y="722"/>
                  <a:pt x="1461" y="723"/>
                </a:cubicBezTo>
                <a:cubicBezTo>
                  <a:pt x="1461" y="723"/>
                  <a:pt x="1461" y="723"/>
                  <a:pt x="1461" y="723"/>
                </a:cubicBezTo>
                <a:cubicBezTo>
                  <a:pt x="1462" y="723"/>
                  <a:pt x="1463" y="724"/>
                  <a:pt x="1464" y="724"/>
                </a:cubicBezTo>
                <a:cubicBezTo>
                  <a:pt x="1465" y="724"/>
                  <a:pt x="1466" y="724"/>
                  <a:pt x="1466" y="724"/>
                </a:cubicBezTo>
                <a:cubicBezTo>
                  <a:pt x="1466" y="724"/>
                  <a:pt x="1467" y="724"/>
                  <a:pt x="1467" y="724"/>
                </a:cubicBezTo>
                <a:cubicBezTo>
                  <a:pt x="1469" y="725"/>
                  <a:pt x="1470" y="725"/>
                  <a:pt x="1472" y="725"/>
                </a:cubicBezTo>
                <a:cubicBezTo>
                  <a:pt x="1472" y="725"/>
                  <a:pt x="1472" y="725"/>
                  <a:pt x="1472" y="725"/>
                </a:cubicBezTo>
                <a:cubicBezTo>
                  <a:pt x="1474" y="725"/>
                  <a:pt x="1476" y="725"/>
                  <a:pt x="1478" y="725"/>
                </a:cubicBezTo>
                <a:cubicBezTo>
                  <a:pt x="1478" y="725"/>
                  <a:pt x="1478" y="725"/>
                  <a:pt x="1478" y="725"/>
                </a:cubicBezTo>
                <a:cubicBezTo>
                  <a:pt x="1480" y="724"/>
                  <a:pt x="1481" y="724"/>
                  <a:pt x="1483" y="723"/>
                </a:cubicBezTo>
                <a:cubicBezTo>
                  <a:pt x="1483" y="723"/>
                  <a:pt x="1484" y="723"/>
                  <a:pt x="1484" y="723"/>
                </a:cubicBezTo>
                <a:cubicBezTo>
                  <a:pt x="1485" y="722"/>
                  <a:pt x="1487" y="722"/>
                  <a:pt x="1488" y="721"/>
                </a:cubicBezTo>
                <a:cubicBezTo>
                  <a:pt x="1489" y="721"/>
                  <a:pt x="1489" y="720"/>
                  <a:pt x="1489" y="720"/>
                </a:cubicBezTo>
                <a:cubicBezTo>
                  <a:pt x="1491" y="719"/>
                  <a:pt x="1492" y="718"/>
                  <a:pt x="1493" y="717"/>
                </a:cubicBezTo>
                <a:cubicBezTo>
                  <a:pt x="1493" y="717"/>
                  <a:pt x="1493" y="717"/>
                  <a:pt x="1493" y="717"/>
                </a:cubicBezTo>
                <a:cubicBezTo>
                  <a:pt x="1494" y="717"/>
                  <a:pt x="1494" y="717"/>
                  <a:pt x="1494" y="717"/>
                </a:cubicBezTo>
                <a:cubicBezTo>
                  <a:pt x="1495" y="715"/>
                  <a:pt x="1496" y="714"/>
                  <a:pt x="1497" y="712"/>
                </a:cubicBezTo>
                <a:cubicBezTo>
                  <a:pt x="1497" y="712"/>
                  <a:pt x="1497" y="712"/>
                  <a:pt x="1497" y="712"/>
                </a:cubicBezTo>
                <a:cubicBezTo>
                  <a:pt x="1498" y="711"/>
                  <a:pt x="1499" y="709"/>
                  <a:pt x="1500" y="707"/>
                </a:cubicBezTo>
                <a:cubicBezTo>
                  <a:pt x="1500" y="707"/>
                  <a:pt x="1500" y="707"/>
                  <a:pt x="1500" y="707"/>
                </a:cubicBezTo>
                <a:cubicBezTo>
                  <a:pt x="1501" y="706"/>
                  <a:pt x="1501" y="705"/>
                  <a:pt x="1501" y="704"/>
                </a:cubicBezTo>
                <a:cubicBezTo>
                  <a:pt x="1502" y="703"/>
                  <a:pt x="1502" y="703"/>
                  <a:pt x="1502" y="702"/>
                </a:cubicBezTo>
                <a:cubicBezTo>
                  <a:pt x="1502" y="702"/>
                  <a:pt x="1502" y="702"/>
                  <a:pt x="1502" y="701"/>
                </a:cubicBezTo>
                <a:cubicBezTo>
                  <a:pt x="1502" y="700"/>
                  <a:pt x="1503" y="698"/>
                  <a:pt x="1503" y="696"/>
                </a:cubicBezTo>
                <a:cubicBezTo>
                  <a:pt x="1503" y="696"/>
                  <a:pt x="1503" y="696"/>
                  <a:pt x="1503" y="696"/>
                </a:cubicBezTo>
                <a:cubicBezTo>
                  <a:pt x="1503" y="694"/>
                  <a:pt x="1503" y="692"/>
                  <a:pt x="1502" y="690"/>
                </a:cubicBezTo>
                <a:cubicBezTo>
                  <a:pt x="1502" y="690"/>
                  <a:pt x="1502" y="690"/>
                  <a:pt x="1502" y="690"/>
                </a:cubicBezTo>
                <a:cubicBezTo>
                  <a:pt x="1502" y="688"/>
                  <a:pt x="1501" y="687"/>
                  <a:pt x="1501" y="685"/>
                </a:cubicBezTo>
                <a:cubicBezTo>
                  <a:pt x="1501" y="685"/>
                  <a:pt x="1501" y="684"/>
                  <a:pt x="1501" y="684"/>
                </a:cubicBezTo>
                <a:cubicBezTo>
                  <a:pt x="1500" y="683"/>
                  <a:pt x="1500" y="682"/>
                  <a:pt x="1499" y="681"/>
                </a:cubicBezTo>
                <a:cubicBezTo>
                  <a:pt x="1667" y="520"/>
                  <a:pt x="1667" y="520"/>
                  <a:pt x="1667" y="520"/>
                </a:cubicBezTo>
                <a:cubicBezTo>
                  <a:pt x="1668" y="520"/>
                  <a:pt x="1669" y="521"/>
                  <a:pt x="1670" y="521"/>
                </a:cubicBezTo>
                <a:cubicBezTo>
                  <a:pt x="1670" y="522"/>
                  <a:pt x="1670" y="522"/>
                  <a:pt x="1671" y="522"/>
                </a:cubicBezTo>
                <a:cubicBezTo>
                  <a:pt x="1672" y="522"/>
                  <a:pt x="1673" y="523"/>
                  <a:pt x="1674" y="523"/>
                </a:cubicBezTo>
                <a:cubicBezTo>
                  <a:pt x="1674" y="523"/>
                  <a:pt x="1675" y="523"/>
                  <a:pt x="1675" y="523"/>
                </a:cubicBezTo>
                <a:cubicBezTo>
                  <a:pt x="1676" y="523"/>
                  <a:pt x="1676" y="523"/>
                  <a:pt x="1676" y="523"/>
                </a:cubicBezTo>
                <a:cubicBezTo>
                  <a:pt x="1678" y="524"/>
                  <a:pt x="1680" y="524"/>
                  <a:pt x="1681" y="524"/>
                </a:cubicBezTo>
                <a:cubicBezTo>
                  <a:pt x="1681" y="524"/>
                  <a:pt x="1682" y="524"/>
                  <a:pt x="1682" y="524"/>
                </a:cubicBezTo>
                <a:cubicBezTo>
                  <a:pt x="1684" y="524"/>
                  <a:pt x="1685" y="524"/>
                  <a:pt x="1687" y="524"/>
                </a:cubicBezTo>
                <a:cubicBezTo>
                  <a:pt x="1687" y="524"/>
                  <a:pt x="1687" y="524"/>
                  <a:pt x="1688" y="524"/>
                </a:cubicBezTo>
                <a:cubicBezTo>
                  <a:pt x="1689" y="523"/>
                  <a:pt x="1691" y="523"/>
                  <a:pt x="1692" y="522"/>
                </a:cubicBezTo>
                <a:cubicBezTo>
                  <a:pt x="1693" y="522"/>
                  <a:pt x="1693" y="522"/>
                  <a:pt x="1693" y="522"/>
                </a:cubicBezTo>
                <a:cubicBezTo>
                  <a:pt x="1695" y="521"/>
                  <a:pt x="1696" y="521"/>
                  <a:pt x="1698" y="520"/>
                </a:cubicBezTo>
                <a:cubicBezTo>
                  <a:pt x="1698" y="520"/>
                  <a:pt x="1698" y="519"/>
                  <a:pt x="1698" y="519"/>
                </a:cubicBezTo>
                <a:cubicBezTo>
                  <a:pt x="1700" y="518"/>
                  <a:pt x="1701" y="517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3" y="516"/>
                  <a:pt x="1703" y="516"/>
                  <a:pt x="1703" y="516"/>
                </a:cubicBezTo>
                <a:cubicBezTo>
                  <a:pt x="1704" y="514"/>
                  <a:pt x="1705" y="513"/>
                  <a:pt x="1707" y="511"/>
                </a:cubicBezTo>
                <a:cubicBezTo>
                  <a:pt x="1707" y="511"/>
                  <a:pt x="1707" y="511"/>
                  <a:pt x="1707" y="511"/>
                </a:cubicBezTo>
                <a:cubicBezTo>
                  <a:pt x="1707" y="511"/>
                  <a:pt x="1707" y="510"/>
                  <a:pt x="1708" y="510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5"/>
                  <a:pt x="1931" y="575"/>
                  <a:pt x="1931" y="575"/>
                </a:cubicBezTo>
                <a:cubicBezTo>
                  <a:pt x="1931" y="576"/>
                  <a:pt x="1931" y="578"/>
                  <a:pt x="1931" y="580"/>
                </a:cubicBezTo>
                <a:cubicBezTo>
                  <a:pt x="1931" y="580"/>
                  <a:pt x="1932" y="580"/>
                  <a:pt x="1932" y="580"/>
                </a:cubicBezTo>
                <a:cubicBezTo>
                  <a:pt x="1932" y="582"/>
                  <a:pt x="1932" y="584"/>
                  <a:pt x="1933" y="585"/>
                </a:cubicBezTo>
                <a:cubicBezTo>
                  <a:pt x="1933" y="586"/>
                  <a:pt x="1933" y="586"/>
                  <a:pt x="1933" y="586"/>
                </a:cubicBezTo>
                <a:cubicBezTo>
                  <a:pt x="1934" y="588"/>
                  <a:pt x="1935" y="589"/>
                  <a:pt x="1935" y="591"/>
                </a:cubicBezTo>
                <a:cubicBezTo>
                  <a:pt x="1936" y="591"/>
                  <a:pt x="1936" y="591"/>
                  <a:pt x="1936" y="591"/>
                </a:cubicBezTo>
                <a:cubicBezTo>
                  <a:pt x="1937" y="593"/>
                  <a:pt x="1938" y="594"/>
                  <a:pt x="1939" y="595"/>
                </a:cubicBezTo>
                <a:cubicBezTo>
                  <a:pt x="1939" y="596"/>
                  <a:pt x="1939" y="596"/>
                  <a:pt x="1939" y="596"/>
                </a:cubicBezTo>
                <a:cubicBezTo>
                  <a:pt x="1939" y="596"/>
                  <a:pt x="1939" y="596"/>
                  <a:pt x="1940" y="596"/>
                </a:cubicBezTo>
                <a:cubicBezTo>
                  <a:pt x="1941" y="597"/>
                  <a:pt x="1942" y="598"/>
                  <a:pt x="1944" y="599"/>
                </a:cubicBezTo>
                <a:cubicBezTo>
                  <a:pt x="1944" y="600"/>
                  <a:pt x="1944" y="600"/>
                  <a:pt x="1944" y="600"/>
                </a:cubicBezTo>
                <a:cubicBezTo>
                  <a:pt x="1946" y="601"/>
                  <a:pt x="1947" y="602"/>
                  <a:pt x="1949" y="602"/>
                </a:cubicBezTo>
                <a:cubicBezTo>
                  <a:pt x="1949" y="602"/>
                  <a:pt x="1949" y="602"/>
                  <a:pt x="1949" y="603"/>
                </a:cubicBezTo>
                <a:cubicBezTo>
                  <a:pt x="1950" y="603"/>
                  <a:pt x="1951" y="603"/>
                  <a:pt x="1953" y="604"/>
                </a:cubicBezTo>
                <a:cubicBezTo>
                  <a:pt x="1953" y="604"/>
                  <a:pt x="1954" y="604"/>
                  <a:pt x="1954" y="604"/>
                </a:cubicBezTo>
                <a:cubicBezTo>
                  <a:pt x="1954" y="604"/>
                  <a:pt x="1955" y="604"/>
                  <a:pt x="1955" y="604"/>
                </a:cubicBezTo>
                <a:cubicBezTo>
                  <a:pt x="1957" y="605"/>
                  <a:pt x="1958" y="605"/>
                  <a:pt x="1960" y="605"/>
                </a:cubicBezTo>
                <a:cubicBezTo>
                  <a:pt x="1960" y="605"/>
                  <a:pt x="1960" y="605"/>
                  <a:pt x="1961" y="605"/>
                </a:cubicBezTo>
                <a:cubicBezTo>
                  <a:pt x="1962" y="605"/>
                  <a:pt x="1964" y="605"/>
                  <a:pt x="1966" y="604"/>
                </a:cubicBezTo>
                <a:cubicBezTo>
                  <a:pt x="1966" y="604"/>
                  <a:pt x="1966" y="604"/>
                  <a:pt x="1966" y="604"/>
                </a:cubicBezTo>
                <a:cubicBezTo>
                  <a:pt x="1968" y="604"/>
                  <a:pt x="1970" y="604"/>
                  <a:pt x="1971" y="603"/>
                </a:cubicBezTo>
                <a:cubicBezTo>
                  <a:pt x="1971" y="603"/>
                  <a:pt x="1972" y="603"/>
                  <a:pt x="1972" y="603"/>
                </a:cubicBezTo>
                <a:cubicBezTo>
                  <a:pt x="1972" y="603"/>
                  <a:pt x="1972" y="603"/>
                  <a:pt x="1973" y="602"/>
                </a:cubicBezTo>
                <a:cubicBezTo>
                  <a:pt x="1974" y="602"/>
                  <a:pt x="1975" y="601"/>
                  <a:pt x="1976" y="600"/>
                </a:cubicBezTo>
                <a:cubicBezTo>
                  <a:pt x="1977" y="600"/>
                  <a:pt x="1977" y="600"/>
                  <a:pt x="1977" y="600"/>
                </a:cubicBezTo>
                <a:cubicBezTo>
                  <a:pt x="1978" y="599"/>
                  <a:pt x="1979" y="599"/>
                  <a:pt x="1980" y="598"/>
                </a:cubicBezTo>
                <a:cubicBezTo>
                  <a:pt x="1981" y="598"/>
                  <a:pt x="1981" y="597"/>
                  <a:pt x="1981" y="597"/>
                </a:cubicBezTo>
                <a:cubicBezTo>
                  <a:pt x="1981" y="597"/>
                  <a:pt x="1982" y="597"/>
                  <a:pt x="1982" y="597"/>
                </a:cubicBezTo>
                <a:cubicBezTo>
                  <a:pt x="1982" y="597"/>
                  <a:pt x="1982" y="596"/>
                  <a:pt x="1982" y="596"/>
                </a:cubicBezTo>
                <a:cubicBezTo>
                  <a:pt x="1982" y="596"/>
                  <a:pt x="1982" y="596"/>
                  <a:pt x="1982" y="596"/>
                </a:cubicBezTo>
                <a:cubicBezTo>
                  <a:pt x="1983" y="595"/>
                  <a:pt x="1984" y="594"/>
                  <a:pt x="1985" y="592"/>
                </a:cubicBezTo>
                <a:cubicBezTo>
                  <a:pt x="1985" y="592"/>
                  <a:pt x="1986" y="592"/>
                  <a:pt x="1986" y="592"/>
                </a:cubicBezTo>
                <a:cubicBezTo>
                  <a:pt x="1986" y="592"/>
                  <a:pt x="1986" y="592"/>
                  <a:pt x="1986" y="591"/>
                </a:cubicBezTo>
                <a:cubicBezTo>
                  <a:pt x="1986" y="591"/>
                  <a:pt x="1987" y="590"/>
                  <a:pt x="1987" y="589"/>
                </a:cubicBezTo>
                <a:cubicBezTo>
                  <a:pt x="1988" y="588"/>
                  <a:pt x="1988" y="588"/>
                  <a:pt x="1988" y="587"/>
                </a:cubicBezTo>
                <a:cubicBezTo>
                  <a:pt x="1988" y="587"/>
                  <a:pt x="1988" y="587"/>
                  <a:pt x="1988" y="587"/>
                </a:cubicBezTo>
                <a:cubicBezTo>
                  <a:pt x="1989" y="586"/>
                  <a:pt x="1989" y="584"/>
                  <a:pt x="1990" y="583"/>
                </a:cubicBezTo>
                <a:cubicBezTo>
                  <a:pt x="1990" y="583"/>
                  <a:pt x="1990" y="582"/>
                  <a:pt x="1990" y="582"/>
                </a:cubicBezTo>
                <a:cubicBezTo>
                  <a:pt x="1990" y="581"/>
                  <a:pt x="1990" y="581"/>
                  <a:pt x="1990" y="581"/>
                </a:cubicBezTo>
                <a:cubicBezTo>
                  <a:pt x="1991" y="579"/>
                  <a:pt x="1991" y="578"/>
                  <a:pt x="1991" y="576"/>
                </a:cubicBezTo>
                <a:cubicBezTo>
                  <a:pt x="1991" y="576"/>
                  <a:pt x="1991" y="576"/>
                  <a:pt x="1991" y="575"/>
                </a:cubicBezTo>
                <a:cubicBezTo>
                  <a:pt x="1991" y="574"/>
                  <a:pt x="1991" y="572"/>
                  <a:pt x="1990" y="570"/>
                </a:cubicBezTo>
                <a:cubicBezTo>
                  <a:pt x="1990" y="570"/>
                  <a:pt x="1990" y="570"/>
                  <a:pt x="1990" y="570"/>
                </a:cubicBezTo>
                <a:cubicBezTo>
                  <a:pt x="1990" y="568"/>
                  <a:pt x="1990" y="566"/>
                  <a:pt x="1989" y="565"/>
                </a:cubicBezTo>
                <a:cubicBezTo>
                  <a:pt x="1989" y="564"/>
                  <a:pt x="1989" y="564"/>
                  <a:pt x="1989" y="564"/>
                </a:cubicBezTo>
                <a:cubicBezTo>
                  <a:pt x="1988" y="563"/>
                  <a:pt x="1988" y="562"/>
                  <a:pt x="1987" y="561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5" y="400"/>
                  <a:pt x="2155" y="400"/>
                  <a:pt x="2155" y="400"/>
                </a:cubicBezTo>
                <a:cubicBezTo>
                  <a:pt x="2156" y="400"/>
                  <a:pt x="2156" y="400"/>
                  <a:pt x="2157" y="401"/>
                </a:cubicBezTo>
                <a:cubicBezTo>
                  <a:pt x="2157" y="401"/>
                  <a:pt x="2158" y="401"/>
                  <a:pt x="2158" y="401"/>
                </a:cubicBezTo>
                <a:cubicBezTo>
                  <a:pt x="2158" y="401"/>
                  <a:pt x="2158" y="401"/>
                  <a:pt x="2159" y="401"/>
                </a:cubicBezTo>
                <a:cubicBezTo>
                  <a:pt x="2159" y="402"/>
                  <a:pt x="2159" y="402"/>
                  <a:pt x="2160" y="402"/>
                </a:cubicBezTo>
                <a:cubicBezTo>
                  <a:pt x="2160" y="402"/>
                  <a:pt x="2161" y="402"/>
                  <a:pt x="2161" y="402"/>
                </a:cubicBezTo>
                <a:cubicBezTo>
                  <a:pt x="2161" y="402"/>
                  <a:pt x="2162" y="403"/>
                  <a:pt x="2162" y="403"/>
                </a:cubicBezTo>
                <a:cubicBezTo>
                  <a:pt x="2162" y="403"/>
                  <a:pt x="2162" y="403"/>
                  <a:pt x="2162" y="403"/>
                </a:cubicBezTo>
                <a:cubicBezTo>
                  <a:pt x="2163" y="403"/>
                  <a:pt x="2163" y="403"/>
                  <a:pt x="2164" y="403"/>
                </a:cubicBezTo>
                <a:cubicBezTo>
                  <a:pt x="2164" y="403"/>
                  <a:pt x="2164" y="403"/>
                  <a:pt x="2164" y="403"/>
                </a:cubicBezTo>
                <a:cubicBezTo>
                  <a:pt x="2165" y="403"/>
                  <a:pt x="2165" y="403"/>
                  <a:pt x="2165" y="403"/>
                </a:cubicBezTo>
                <a:cubicBezTo>
                  <a:pt x="2166" y="403"/>
                  <a:pt x="2166" y="404"/>
                  <a:pt x="2167" y="404"/>
                </a:cubicBezTo>
                <a:cubicBezTo>
                  <a:pt x="2167" y="404"/>
                  <a:pt x="2168" y="404"/>
                  <a:pt x="2168" y="404"/>
                </a:cubicBezTo>
                <a:cubicBezTo>
                  <a:pt x="2169" y="404"/>
                  <a:pt x="2169" y="404"/>
                  <a:pt x="2169" y="404"/>
                </a:cubicBezTo>
                <a:cubicBezTo>
                  <a:pt x="2170" y="404"/>
                  <a:pt x="2170" y="404"/>
                  <a:pt x="2170" y="404"/>
                </a:cubicBezTo>
                <a:cubicBezTo>
                  <a:pt x="2170" y="404"/>
                  <a:pt x="2171" y="404"/>
                  <a:pt x="2171" y="404"/>
                </a:cubicBezTo>
                <a:cubicBezTo>
                  <a:pt x="2172" y="404"/>
                  <a:pt x="2172" y="404"/>
                  <a:pt x="2172" y="404"/>
                </a:cubicBezTo>
                <a:cubicBezTo>
                  <a:pt x="2173" y="404"/>
                  <a:pt x="2174" y="404"/>
                  <a:pt x="2174" y="404"/>
                </a:cubicBezTo>
                <a:cubicBezTo>
                  <a:pt x="2174" y="404"/>
                  <a:pt x="2175" y="403"/>
                  <a:pt x="2175" y="403"/>
                </a:cubicBezTo>
                <a:cubicBezTo>
                  <a:pt x="2175" y="403"/>
                  <a:pt x="2175" y="403"/>
                  <a:pt x="2176" y="403"/>
                </a:cubicBezTo>
                <a:cubicBezTo>
                  <a:pt x="2176" y="403"/>
                  <a:pt x="2177" y="403"/>
                  <a:pt x="2177" y="403"/>
                </a:cubicBezTo>
                <a:cubicBezTo>
                  <a:pt x="2177" y="403"/>
                  <a:pt x="2177" y="403"/>
                  <a:pt x="2177" y="403"/>
                </a:cubicBezTo>
                <a:cubicBezTo>
                  <a:pt x="2178" y="403"/>
                  <a:pt x="2178" y="403"/>
                  <a:pt x="2178" y="403"/>
                </a:cubicBezTo>
                <a:cubicBezTo>
                  <a:pt x="2179" y="403"/>
                  <a:pt x="2179" y="402"/>
                  <a:pt x="2180" y="402"/>
                </a:cubicBezTo>
                <a:cubicBezTo>
                  <a:pt x="2180" y="402"/>
                  <a:pt x="2180" y="402"/>
                  <a:pt x="2181" y="402"/>
                </a:cubicBezTo>
                <a:cubicBezTo>
                  <a:pt x="2181" y="402"/>
                  <a:pt x="2181" y="402"/>
                  <a:pt x="2181" y="402"/>
                </a:cubicBezTo>
                <a:cubicBezTo>
                  <a:pt x="2182" y="402"/>
                  <a:pt x="2182" y="401"/>
                  <a:pt x="2183" y="401"/>
                </a:cubicBezTo>
                <a:cubicBezTo>
                  <a:pt x="2183" y="401"/>
                  <a:pt x="2184" y="401"/>
                  <a:pt x="2184" y="400"/>
                </a:cubicBezTo>
                <a:cubicBezTo>
                  <a:pt x="2184" y="400"/>
                  <a:pt x="2185" y="400"/>
                  <a:pt x="2185" y="400"/>
                </a:cubicBezTo>
                <a:cubicBezTo>
                  <a:pt x="2185" y="400"/>
                  <a:pt x="2186" y="400"/>
                  <a:pt x="2186" y="399"/>
                </a:cubicBezTo>
                <a:cubicBezTo>
                  <a:pt x="2186" y="399"/>
                  <a:pt x="2186" y="399"/>
                  <a:pt x="2186" y="399"/>
                </a:cubicBezTo>
                <a:cubicBezTo>
                  <a:pt x="2186" y="399"/>
                  <a:pt x="2187" y="399"/>
                  <a:pt x="2187" y="399"/>
                </a:cubicBezTo>
                <a:cubicBezTo>
                  <a:pt x="2187" y="399"/>
                  <a:pt x="2187" y="399"/>
                  <a:pt x="2188" y="398"/>
                </a:cubicBezTo>
                <a:cubicBezTo>
                  <a:pt x="2188" y="398"/>
                  <a:pt x="2188" y="398"/>
                  <a:pt x="2189" y="397"/>
                </a:cubicBezTo>
                <a:cubicBezTo>
                  <a:pt x="2189" y="397"/>
                  <a:pt x="2190" y="397"/>
                  <a:pt x="2190" y="397"/>
                </a:cubicBezTo>
                <a:cubicBezTo>
                  <a:pt x="2190" y="396"/>
                  <a:pt x="2190" y="396"/>
                  <a:pt x="2191" y="396"/>
                </a:cubicBezTo>
                <a:cubicBezTo>
                  <a:pt x="2191" y="396"/>
                  <a:pt x="2191" y="396"/>
                  <a:pt x="2191" y="396"/>
                </a:cubicBezTo>
                <a:cubicBezTo>
                  <a:pt x="2191" y="395"/>
                  <a:pt x="2191" y="395"/>
                  <a:pt x="2191" y="395"/>
                </a:cubicBezTo>
                <a:cubicBezTo>
                  <a:pt x="2191" y="395"/>
                  <a:pt x="2192" y="395"/>
                  <a:pt x="2192" y="394"/>
                </a:cubicBezTo>
                <a:cubicBezTo>
                  <a:pt x="2192" y="394"/>
                  <a:pt x="2193" y="394"/>
                  <a:pt x="2193" y="393"/>
                </a:cubicBezTo>
                <a:cubicBezTo>
                  <a:pt x="2193" y="393"/>
                  <a:pt x="2194" y="393"/>
                  <a:pt x="2194" y="392"/>
                </a:cubicBezTo>
                <a:cubicBezTo>
                  <a:pt x="2194" y="392"/>
                  <a:pt x="2194" y="392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1"/>
                  <a:pt x="2195" y="391"/>
                  <a:pt x="2195" y="391"/>
                </a:cubicBezTo>
                <a:cubicBezTo>
                  <a:pt x="2195" y="390"/>
                  <a:pt x="2195" y="390"/>
                  <a:pt x="2196" y="390"/>
                </a:cubicBezTo>
                <a:cubicBezTo>
                  <a:pt x="2196" y="390"/>
                  <a:pt x="2196" y="390"/>
                  <a:pt x="2196" y="390"/>
                </a:cubicBezTo>
                <a:cubicBezTo>
                  <a:pt x="2419" y="454"/>
                  <a:pt x="2419" y="454"/>
                  <a:pt x="2419" y="454"/>
                </a:cubicBezTo>
                <a:cubicBezTo>
                  <a:pt x="2419" y="455"/>
                  <a:pt x="2419" y="455"/>
                  <a:pt x="2419" y="456"/>
                </a:cubicBezTo>
                <a:cubicBezTo>
                  <a:pt x="2419" y="456"/>
                  <a:pt x="2419" y="456"/>
                  <a:pt x="2419" y="457"/>
                </a:cubicBezTo>
                <a:cubicBezTo>
                  <a:pt x="2419" y="457"/>
                  <a:pt x="2419" y="458"/>
                  <a:pt x="2419" y="459"/>
                </a:cubicBezTo>
                <a:cubicBezTo>
                  <a:pt x="2419" y="459"/>
                  <a:pt x="2420" y="459"/>
                  <a:pt x="2420" y="460"/>
                </a:cubicBezTo>
                <a:cubicBezTo>
                  <a:pt x="2420" y="460"/>
                  <a:pt x="2420" y="461"/>
                  <a:pt x="2420" y="462"/>
                </a:cubicBezTo>
                <a:cubicBezTo>
                  <a:pt x="2420" y="462"/>
                  <a:pt x="2420" y="462"/>
                  <a:pt x="2420" y="462"/>
                </a:cubicBezTo>
                <a:cubicBezTo>
                  <a:pt x="2420" y="462"/>
                  <a:pt x="2420" y="462"/>
                  <a:pt x="2420" y="463"/>
                </a:cubicBezTo>
                <a:cubicBezTo>
                  <a:pt x="2420" y="463"/>
                  <a:pt x="2421" y="464"/>
                  <a:pt x="2421" y="464"/>
                </a:cubicBezTo>
                <a:cubicBezTo>
                  <a:pt x="2421" y="465"/>
                  <a:pt x="2421" y="465"/>
                  <a:pt x="2421" y="466"/>
                </a:cubicBezTo>
                <a:cubicBezTo>
                  <a:pt x="2421" y="466"/>
                  <a:pt x="2422" y="467"/>
                  <a:pt x="2422" y="467"/>
                </a:cubicBezTo>
                <a:cubicBezTo>
                  <a:pt x="2422" y="468"/>
                  <a:pt x="2422" y="468"/>
                  <a:pt x="2423" y="469"/>
                </a:cubicBezTo>
                <a:cubicBezTo>
                  <a:pt x="2423" y="469"/>
                  <a:pt x="2423" y="469"/>
                  <a:pt x="2423" y="470"/>
                </a:cubicBezTo>
                <a:cubicBezTo>
                  <a:pt x="2423" y="470"/>
                  <a:pt x="2424" y="471"/>
                  <a:pt x="2424" y="471"/>
                </a:cubicBezTo>
                <a:cubicBezTo>
                  <a:pt x="2424" y="471"/>
                  <a:pt x="2424" y="472"/>
                  <a:pt x="2425" y="472"/>
                </a:cubicBezTo>
                <a:cubicBezTo>
                  <a:pt x="2425" y="472"/>
                  <a:pt x="2425" y="473"/>
                  <a:pt x="2426" y="473"/>
                </a:cubicBezTo>
                <a:cubicBezTo>
                  <a:pt x="2426" y="474"/>
                  <a:pt x="2426" y="474"/>
                  <a:pt x="2426" y="474"/>
                </a:cubicBezTo>
                <a:cubicBezTo>
                  <a:pt x="2427" y="475"/>
                  <a:pt x="2427" y="475"/>
                  <a:pt x="2428" y="475"/>
                </a:cubicBezTo>
                <a:cubicBezTo>
                  <a:pt x="2428" y="476"/>
                  <a:pt x="2428" y="476"/>
                  <a:pt x="2429" y="476"/>
                </a:cubicBezTo>
                <a:cubicBezTo>
                  <a:pt x="2429" y="477"/>
                  <a:pt x="2429" y="477"/>
                  <a:pt x="2430" y="477"/>
                </a:cubicBezTo>
                <a:cubicBezTo>
                  <a:pt x="2430" y="478"/>
                  <a:pt x="2430" y="478"/>
                  <a:pt x="2431" y="478"/>
                </a:cubicBezTo>
                <a:cubicBezTo>
                  <a:pt x="2431" y="479"/>
                  <a:pt x="2431" y="479"/>
                  <a:pt x="2432" y="479"/>
                </a:cubicBezTo>
                <a:cubicBezTo>
                  <a:pt x="2432" y="479"/>
                  <a:pt x="2433" y="480"/>
                  <a:pt x="2433" y="480"/>
                </a:cubicBezTo>
                <a:cubicBezTo>
                  <a:pt x="2434" y="480"/>
                  <a:pt x="2434" y="480"/>
                  <a:pt x="2434" y="481"/>
                </a:cubicBezTo>
                <a:cubicBezTo>
                  <a:pt x="2435" y="481"/>
                  <a:pt x="2435" y="481"/>
                  <a:pt x="2436" y="481"/>
                </a:cubicBezTo>
                <a:cubicBezTo>
                  <a:pt x="2436" y="482"/>
                  <a:pt x="2437" y="482"/>
                  <a:pt x="2437" y="482"/>
                </a:cubicBezTo>
                <a:cubicBezTo>
                  <a:pt x="2437" y="482"/>
                  <a:pt x="2438" y="482"/>
                  <a:pt x="2438" y="483"/>
                </a:cubicBezTo>
                <a:cubicBezTo>
                  <a:pt x="2439" y="483"/>
                  <a:pt x="2439" y="483"/>
                  <a:pt x="2440" y="483"/>
                </a:cubicBezTo>
                <a:cubicBezTo>
                  <a:pt x="2440" y="483"/>
                  <a:pt x="2440" y="483"/>
                  <a:pt x="2441" y="483"/>
                </a:cubicBezTo>
                <a:cubicBezTo>
                  <a:pt x="2441" y="483"/>
                  <a:pt x="2441" y="483"/>
                  <a:pt x="2441" y="484"/>
                </a:cubicBezTo>
                <a:cubicBezTo>
                  <a:pt x="2442" y="484"/>
                  <a:pt x="2442" y="484"/>
                  <a:pt x="2443" y="484"/>
                </a:cubicBezTo>
                <a:cubicBezTo>
                  <a:pt x="2443" y="484"/>
                  <a:pt x="2444" y="484"/>
                  <a:pt x="2444" y="484"/>
                </a:cubicBezTo>
                <a:cubicBezTo>
                  <a:pt x="2445" y="484"/>
                  <a:pt x="2445" y="484"/>
                  <a:pt x="2446" y="484"/>
                </a:cubicBezTo>
                <a:cubicBezTo>
                  <a:pt x="2446" y="484"/>
                  <a:pt x="2447" y="485"/>
                  <a:pt x="2447" y="485"/>
                </a:cubicBezTo>
                <a:cubicBezTo>
                  <a:pt x="2447" y="485"/>
                  <a:pt x="2448" y="485"/>
                  <a:pt x="2448" y="485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4" y="711"/>
                  <a:pt x="2504" y="711"/>
                  <a:pt x="2504" y="711"/>
                </a:cubicBezTo>
                <a:cubicBezTo>
                  <a:pt x="2503" y="711"/>
                  <a:pt x="2503" y="711"/>
                  <a:pt x="2503" y="711"/>
                </a:cubicBezTo>
                <a:cubicBezTo>
                  <a:pt x="2503" y="711"/>
                  <a:pt x="2502" y="711"/>
                  <a:pt x="2502" y="711"/>
                </a:cubicBezTo>
                <a:cubicBezTo>
                  <a:pt x="2502" y="711"/>
                  <a:pt x="2502" y="712"/>
                  <a:pt x="2502" y="712"/>
                </a:cubicBezTo>
                <a:cubicBezTo>
                  <a:pt x="2502" y="712"/>
                  <a:pt x="2502" y="712"/>
                  <a:pt x="2501" y="712"/>
                </a:cubicBezTo>
                <a:cubicBezTo>
                  <a:pt x="2501" y="713"/>
                  <a:pt x="2500" y="713"/>
                  <a:pt x="2500" y="713"/>
                </a:cubicBezTo>
                <a:cubicBezTo>
                  <a:pt x="2500" y="713"/>
                  <a:pt x="2499" y="714"/>
                  <a:pt x="2499" y="714"/>
                </a:cubicBezTo>
                <a:cubicBezTo>
                  <a:pt x="2499" y="714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8" y="715"/>
                  <a:pt x="2498" y="715"/>
                  <a:pt x="2498" y="715"/>
                </a:cubicBezTo>
                <a:cubicBezTo>
                  <a:pt x="2497" y="715"/>
                  <a:pt x="2497" y="716"/>
                  <a:pt x="2497" y="716"/>
                </a:cubicBezTo>
                <a:cubicBezTo>
                  <a:pt x="2496" y="716"/>
                  <a:pt x="2496" y="717"/>
                  <a:pt x="2496" y="717"/>
                </a:cubicBezTo>
                <a:cubicBezTo>
                  <a:pt x="2496" y="717"/>
                  <a:pt x="2495" y="718"/>
                  <a:pt x="2495" y="718"/>
                </a:cubicBezTo>
                <a:cubicBezTo>
                  <a:pt x="2495" y="719"/>
                  <a:pt x="2494" y="719"/>
                  <a:pt x="2494" y="719"/>
                </a:cubicBezTo>
                <a:cubicBezTo>
                  <a:pt x="2494" y="719"/>
                  <a:pt x="2494" y="719"/>
                  <a:pt x="2494" y="719"/>
                </a:cubicBezTo>
                <a:cubicBezTo>
                  <a:pt x="2494" y="720"/>
                  <a:pt x="2494" y="720"/>
                  <a:pt x="2494" y="720"/>
                </a:cubicBezTo>
                <a:cubicBezTo>
                  <a:pt x="2494" y="720"/>
                  <a:pt x="2493" y="720"/>
                  <a:pt x="2493" y="721"/>
                </a:cubicBezTo>
                <a:cubicBezTo>
                  <a:pt x="2493" y="721"/>
                  <a:pt x="2493" y="721"/>
                  <a:pt x="2493" y="722"/>
                </a:cubicBezTo>
                <a:cubicBezTo>
                  <a:pt x="2492" y="722"/>
                  <a:pt x="2492" y="723"/>
                  <a:pt x="2492" y="723"/>
                </a:cubicBezTo>
                <a:cubicBezTo>
                  <a:pt x="2492" y="724"/>
                  <a:pt x="2491" y="724"/>
                  <a:pt x="2491" y="724"/>
                </a:cubicBezTo>
                <a:cubicBezTo>
                  <a:pt x="2491" y="725"/>
                  <a:pt x="2491" y="725"/>
                  <a:pt x="2491" y="725"/>
                </a:cubicBezTo>
                <a:cubicBezTo>
                  <a:pt x="2491" y="725"/>
                  <a:pt x="2491" y="726"/>
                  <a:pt x="2491" y="726"/>
                </a:cubicBezTo>
                <a:cubicBezTo>
                  <a:pt x="2490" y="726"/>
                  <a:pt x="2490" y="727"/>
                  <a:pt x="2490" y="727"/>
                </a:cubicBezTo>
                <a:cubicBezTo>
                  <a:pt x="2490" y="728"/>
                  <a:pt x="2490" y="728"/>
                  <a:pt x="2490" y="728"/>
                </a:cubicBezTo>
                <a:cubicBezTo>
                  <a:pt x="2490" y="728"/>
                  <a:pt x="2490" y="728"/>
                  <a:pt x="2490" y="729"/>
                </a:cubicBezTo>
                <a:cubicBezTo>
                  <a:pt x="2490" y="729"/>
                  <a:pt x="2489" y="729"/>
                  <a:pt x="2489" y="730"/>
                </a:cubicBezTo>
                <a:cubicBezTo>
                  <a:pt x="2489" y="730"/>
                  <a:pt x="2489" y="730"/>
                  <a:pt x="2489" y="731"/>
                </a:cubicBezTo>
                <a:cubicBezTo>
                  <a:pt x="2489" y="731"/>
                  <a:pt x="2489" y="731"/>
                  <a:pt x="2489" y="731"/>
                </a:cubicBezTo>
                <a:cubicBezTo>
                  <a:pt x="2489" y="732"/>
                  <a:pt x="2489" y="733"/>
                  <a:pt x="2489" y="733"/>
                </a:cubicBezTo>
                <a:cubicBezTo>
                  <a:pt x="2489" y="734"/>
                  <a:pt x="2489" y="734"/>
                  <a:pt x="2489" y="734"/>
                </a:cubicBezTo>
                <a:cubicBezTo>
                  <a:pt x="2489" y="735"/>
                  <a:pt x="2489" y="735"/>
                  <a:pt x="2489" y="736"/>
                </a:cubicBezTo>
                <a:cubicBezTo>
                  <a:pt x="2489" y="736"/>
                  <a:pt x="2489" y="736"/>
                  <a:pt x="2489" y="736"/>
                </a:cubicBezTo>
                <a:cubicBezTo>
                  <a:pt x="2489" y="737"/>
                  <a:pt x="2489" y="737"/>
                  <a:pt x="2489" y="737"/>
                </a:cubicBezTo>
                <a:cubicBezTo>
                  <a:pt x="2489" y="738"/>
                  <a:pt x="2489" y="738"/>
                  <a:pt x="2489" y="739"/>
                </a:cubicBezTo>
                <a:cubicBezTo>
                  <a:pt x="2489" y="739"/>
                  <a:pt x="2489" y="740"/>
                  <a:pt x="2489" y="740"/>
                </a:cubicBezTo>
                <a:cubicBezTo>
                  <a:pt x="2489" y="741"/>
                  <a:pt x="2489" y="741"/>
                  <a:pt x="2489" y="741"/>
                </a:cubicBezTo>
                <a:cubicBezTo>
                  <a:pt x="2489" y="742"/>
                  <a:pt x="2489" y="742"/>
                  <a:pt x="2489" y="742"/>
                </a:cubicBezTo>
                <a:cubicBezTo>
                  <a:pt x="2489" y="742"/>
                  <a:pt x="2489" y="743"/>
                  <a:pt x="2489" y="743"/>
                </a:cubicBezTo>
                <a:cubicBezTo>
                  <a:pt x="2489" y="743"/>
                  <a:pt x="2489" y="744"/>
                  <a:pt x="2489" y="744"/>
                </a:cubicBezTo>
                <a:cubicBezTo>
                  <a:pt x="2490" y="744"/>
                  <a:pt x="2490" y="744"/>
                  <a:pt x="2490" y="745"/>
                </a:cubicBezTo>
                <a:cubicBezTo>
                  <a:pt x="2490" y="745"/>
                  <a:pt x="2490" y="746"/>
                  <a:pt x="2490" y="746"/>
                </a:cubicBezTo>
                <a:cubicBezTo>
                  <a:pt x="2490" y="746"/>
                  <a:pt x="2490" y="747"/>
                  <a:pt x="2490" y="747"/>
                </a:cubicBezTo>
                <a:cubicBezTo>
                  <a:pt x="2491" y="747"/>
                  <a:pt x="2491" y="747"/>
                  <a:pt x="2491" y="748"/>
                </a:cubicBezTo>
                <a:cubicBezTo>
                  <a:pt x="2491" y="748"/>
                  <a:pt x="2491" y="748"/>
                  <a:pt x="2491" y="749"/>
                </a:cubicBezTo>
                <a:cubicBezTo>
                  <a:pt x="2491" y="749"/>
                  <a:pt x="2492" y="750"/>
                  <a:pt x="2492" y="750"/>
                </a:cubicBezTo>
                <a:cubicBezTo>
                  <a:pt x="2492" y="750"/>
                  <a:pt x="2492" y="751"/>
                  <a:pt x="2492" y="751"/>
                </a:cubicBezTo>
                <a:cubicBezTo>
                  <a:pt x="2324" y="912"/>
                  <a:pt x="2324" y="912"/>
                  <a:pt x="2324" y="912"/>
                </a:cubicBezTo>
                <a:cubicBezTo>
                  <a:pt x="2323" y="911"/>
                  <a:pt x="2322" y="911"/>
                  <a:pt x="2321" y="910"/>
                </a:cubicBezTo>
                <a:cubicBezTo>
                  <a:pt x="2321" y="910"/>
                  <a:pt x="2321" y="910"/>
                  <a:pt x="2321" y="910"/>
                </a:cubicBezTo>
                <a:cubicBezTo>
                  <a:pt x="2319" y="909"/>
                  <a:pt x="2317" y="909"/>
                  <a:pt x="2316" y="908"/>
                </a:cubicBezTo>
                <a:cubicBezTo>
                  <a:pt x="2316" y="908"/>
                  <a:pt x="2315" y="908"/>
                  <a:pt x="2315" y="908"/>
                </a:cubicBezTo>
                <a:cubicBezTo>
                  <a:pt x="2313" y="908"/>
                  <a:pt x="2312" y="908"/>
                  <a:pt x="2310" y="908"/>
                </a:cubicBezTo>
                <a:cubicBezTo>
                  <a:pt x="2310" y="908"/>
                  <a:pt x="2310" y="908"/>
                  <a:pt x="2309" y="908"/>
                </a:cubicBezTo>
                <a:cubicBezTo>
                  <a:pt x="2308" y="908"/>
                  <a:pt x="2306" y="908"/>
                  <a:pt x="2304" y="908"/>
                </a:cubicBezTo>
                <a:cubicBezTo>
                  <a:pt x="2304" y="908"/>
                  <a:pt x="2304" y="908"/>
                  <a:pt x="2304" y="908"/>
                </a:cubicBezTo>
                <a:cubicBezTo>
                  <a:pt x="2303" y="908"/>
                  <a:pt x="2303" y="908"/>
                  <a:pt x="2302" y="909"/>
                </a:cubicBezTo>
                <a:cubicBezTo>
                  <a:pt x="2301" y="909"/>
                  <a:pt x="2300" y="909"/>
                  <a:pt x="2299" y="910"/>
                </a:cubicBezTo>
                <a:cubicBezTo>
                  <a:pt x="2298" y="910"/>
                  <a:pt x="2298" y="910"/>
                  <a:pt x="2298" y="910"/>
                </a:cubicBezTo>
                <a:cubicBezTo>
                  <a:pt x="2296" y="911"/>
                  <a:pt x="2295" y="911"/>
                  <a:pt x="2293" y="912"/>
                </a:cubicBezTo>
                <a:cubicBezTo>
                  <a:pt x="2293" y="912"/>
                  <a:pt x="2293" y="912"/>
                  <a:pt x="2293" y="912"/>
                </a:cubicBezTo>
                <a:cubicBezTo>
                  <a:pt x="2291" y="914"/>
                  <a:pt x="2290" y="915"/>
                  <a:pt x="2289" y="916"/>
                </a:cubicBezTo>
                <a:cubicBezTo>
                  <a:pt x="2289" y="916"/>
                  <a:pt x="2288" y="916"/>
                  <a:pt x="2288" y="916"/>
                </a:cubicBezTo>
                <a:cubicBezTo>
                  <a:pt x="2288" y="916"/>
                  <a:pt x="2288" y="916"/>
                  <a:pt x="2288" y="916"/>
                </a:cubicBezTo>
                <a:cubicBezTo>
                  <a:pt x="2287" y="918"/>
                  <a:pt x="2286" y="919"/>
                  <a:pt x="2285" y="920"/>
                </a:cubicBezTo>
                <a:cubicBezTo>
                  <a:pt x="2285" y="921"/>
                  <a:pt x="2284" y="921"/>
                  <a:pt x="2284" y="921"/>
                </a:cubicBezTo>
                <a:cubicBezTo>
                  <a:pt x="2283" y="922"/>
                  <a:pt x="2283" y="924"/>
                  <a:pt x="2282" y="925"/>
                </a:cubicBezTo>
                <a:cubicBezTo>
                  <a:pt x="2282" y="926"/>
                  <a:pt x="2282" y="926"/>
                  <a:pt x="2282" y="926"/>
                </a:cubicBezTo>
                <a:cubicBezTo>
                  <a:pt x="2281" y="928"/>
                  <a:pt x="2280" y="929"/>
                  <a:pt x="2280" y="931"/>
                </a:cubicBezTo>
                <a:cubicBezTo>
                  <a:pt x="2280" y="931"/>
                  <a:pt x="2280" y="931"/>
                  <a:pt x="2280" y="932"/>
                </a:cubicBezTo>
                <a:cubicBezTo>
                  <a:pt x="2280" y="933"/>
                  <a:pt x="2279" y="935"/>
                  <a:pt x="2279" y="937"/>
                </a:cubicBezTo>
                <a:cubicBezTo>
                  <a:pt x="2279" y="937"/>
                  <a:pt x="2279" y="937"/>
                  <a:pt x="2279" y="937"/>
                </a:cubicBezTo>
                <a:cubicBezTo>
                  <a:pt x="2279" y="939"/>
                  <a:pt x="2279" y="941"/>
                  <a:pt x="2280" y="942"/>
                </a:cubicBezTo>
                <a:cubicBezTo>
                  <a:pt x="2280" y="943"/>
                  <a:pt x="2280" y="943"/>
                  <a:pt x="2280" y="943"/>
                </a:cubicBezTo>
                <a:cubicBezTo>
                  <a:pt x="2280" y="944"/>
                  <a:pt x="2280" y="944"/>
                  <a:pt x="2280" y="945"/>
                </a:cubicBezTo>
                <a:cubicBezTo>
                  <a:pt x="2280" y="946"/>
                  <a:pt x="2281" y="947"/>
                  <a:pt x="2281" y="948"/>
                </a:cubicBezTo>
                <a:cubicBezTo>
                  <a:pt x="2281" y="948"/>
                  <a:pt x="2281" y="948"/>
                  <a:pt x="2281" y="949"/>
                </a:cubicBezTo>
                <a:cubicBezTo>
                  <a:pt x="2282" y="950"/>
                  <a:pt x="2283" y="952"/>
                  <a:pt x="2284" y="953"/>
                </a:cubicBezTo>
                <a:cubicBezTo>
                  <a:pt x="2284" y="954"/>
                  <a:pt x="2284" y="954"/>
                  <a:pt x="2284" y="954"/>
                </a:cubicBezTo>
                <a:cubicBezTo>
                  <a:pt x="2285" y="955"/>
                  <a:pt x="2286" y="957"/>
                  <a:pt x="2287" y="958"/>
                </a:cubicBezTo>
                <a:cubicBezTo>
                  <a:pt x="2287" y="958"/>
                  <a:pt x="2288" y="958"/>
                  <a:pt x="2288" y="958"/>
                </a:cubicBezTo>
                <a:cubicBezTo>
                  <a:pt x="2288" y="958"/>
                  <a:pt x="2288" y="958"/>
                  <a:pt x="2288" y="958"/>
                </a:cubicBezTo>
                <a:cubicBezTo>
                  <a:pt x="2289" y="960"/>
                  <a:pt x="2290" y="961"/>
                  <a:pt x="2292" y="962"/>
                </a:cubicBezTo>
                <a:cubicBezTo>
                  <a:pt x="2292" y="962"/>
                  <a:pt x="2292" y="962"/>
                  <a:pt x="2293" y="962"/>
                </a:cubicBezTo>
                <a:cubicBezTo>
                  <a:pt x="2294" y="963"/>
                  <a:pt x="2295" y="964"/>
                  <a:pt x="2297" y="965"/>
                </a:cubicBezTo>
                <a:cubicBezTo>
                  <a:pt x="2297" y="965"/>
                  <a:pt x="2297" y="965"/>
                  <a:pt x="2298" y="965"/>
                </a:cubicBezTo>
                <a:cubicBezTo>
                  <a:pt x="2299" y="966"/>
                  <a:pt x="2301" y="966"/>
                  <a:pt x="2303" y="967"/>
                </a:cubicBezTo>
                <a:cubicBezTo>
                  <a:pt x="2303" y="967"/>
                  <a:pt x="2303" y="967"/>
                  <a:pt x="2303" y="967"/>
                </a:cubicBezTo>
                <a:cubicBezTo>
                  <a:pt x="2305" y="967"/>
                  <a:pt x="2307" y="967"/>
                  <a:pt x="2308" y="967"/>
                </a:cubicBezTo>
                <a:cubicBezTo>
                  <a:pt x="2308" y="967"/>
                  <a:pt x="2308" y="967"/>
                  <a:pt x="2308" y="967"/>
                </a:cubicBezTo>
                <a:cubicBezTo>
                  <a:pt x="2364" y="1193"/>
                  <a:pt x="2364" y="1193"/>
                  <a:pt x="2364" y="1193"/>
                </a:cubicBezTo>
                <a:cubicBezTo>
                  <a:pt x="2364" y="1194"/>
                  <a:pt x="2363" y="1194"/>
                  <a:pt x="2363" y="1194"/>
                </a:cubicBezTo>
                <a:cubicBezTo>
                  <a:pt x="2363" y="1194"/>
                  <a:pt x="2363" y="1194"/>
                  <a:pt x="2362" y="1194"/>
                </a:cubicBezTo>
                <a:cubicBezTo>
                  <a:pt x="2361" y="1195"/>
                  <a:pt x="2359" y="1196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8" y="1198"/>
                  <a:pt x="2358" y="1198"/>
                  <a:pt x="2358" y="1198"/>
                </a:cubicBezTo>
                <a:cubicBezTo>
                  <a:pt x="2356" y="1199"/>
                  <a:pt x="2355" y="1201"/>
                  <a:pt x="2354" y="1202"/>
                </a:cubicBezTo>
                <a:cubicBezTo>
                  <a:pt x="2354" y="1202"/>
                  <a:pt x="2354" y="1203"/>
                  <a:pt x="2354" y="1203"/>
                </a:cubicBezTo>
                <a:cubicBezTo>
                  <a:pt x="2353" y="1204"/>
                  <a:pt x="2352" y="1206"/>
                  <a:pt x="2351" y="1207"/>
                </a:cubicBezTo>
                <a:cubicBezTo>
                  <a:pt x="2351" y="1208"/>
                  <a:pt x="2351" y="1208"/>
                  <a:pt x="2351" y="1208"/>
                </a:cubicBezTo>
                <a:cubicBezTo>
                  <a:pt x="2350" y="1210"/>
                  <a:pt x="2350" y="1211"/>
                  <a:pt x="2349" y="1213"/>
                </a:cubicBezTo>
                <a:cubicBezTo>
                  <a:pt x="2349" y="1213"/>
                  <a:pt x="2349" y="1213"/>
                  <a:pt x="2349" y="1213"/>
                </a:cubicBezTo>
                <a:cubicBezTo>
                  <a:pt x="2349" y="1215"/>
                  <a:pt x="2349" y="1217"/>
                  <a:pt x="2349" y="1219"/>
                </a:cubicBezTo>
                <a:cubicBezTo>
                  <a:pt x="2349" y="1219"/>
                  <a:pt x="2349" y="1219"/>
                  <a:pt x="2349" y="1219"/>
                </a:cubicBezTo>
                <a:cubicBezTo>
                  <a:pt x="2349" y="1221"/>
                  <a:pt x="2349" y="1223"/>
                  <a:pt x="2349" y="1224"/>
                </a:cubicBezTo>
                <a:cubicBezTo>
                  <a:pt x="2349" y="1224"/>
                  <a:pt x="2349" y="1225"/>
                  <a:pt x="2349" y="1225"/>
                </a:cubicBezTo>
                <a:cubicBezTo>
                  <a:pt x="2349" y="1225"/>
                  <a:pt x="2349" y="1226"/>
                  <a:pt x="2350" y="1227"/>
                </a:cubicBezTo>
                <a:cubicBezTo>
                  <a:pt x="2350" y="1228"/>
                  <a:pt x="2350" y="1229"/>
                  <a:pt x="2351" y="1230"/>
                </a:cubicBezTo>
                <a:cubicBezTo>
                  <a:pt x="2351" y="1230"/>
                  <a:pt x="2351" y="1230"/>
                  <a:pt x="2351" y="1230"/>
                </a:cubicBezTo>
                <a:cubicBezTo>
                  <a:pt x="2351" y="1232"/>
                  <a:pt x="2352" y="1233"/>
                  <a:pt x="2352" y="1234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5"/>
                  <a:pt x="2184" y="1395"/>
                  <a:pt x="2184" y="1395"/>
                </a:cubicBezTo>
                <a:cubicBezTo>
                  <a:pt x="2184" y="1394"/>
                  <a:pt x="2183" y="1394"/>
                  <a:pt x="2183" y="1394"/>
                </a:cubicBezTo>
                <a:cubicBezTo>
                  <a:pt x="2182" y="1394"/>
                  <a:pt x="2182" y="1393"/>
                  <a:pt x="2181" y="1393"/>
                </a:cubicBezTo>
                <a:cubicBezTo>
                  <a:pt x="2181" y="1393"/>
                  <a:pt x="2181" y="1393"/>
                  <a:pt x="2181" y="1393"/>
                </a:cubicBezTo>
                <a:cubicBezTo>
                  <a:pt x="2181" y="1393"/>
                  <a:pt x="2180" y="1393"/>
                  <a:pt x="2180" y="1393"/>
                </a:cubicBezTo>
                <a:cubicBezTo>
                  <a:pt x="2179" y="1392"/>
                  <a:pt x="2179" y="1392"/>
                  <a:pt x="2178" y="1392"/>
                </a:cubicBezTo>
                <a:cubicBezTo>
                  <a:pt x="2178" y="1392"/>
                  <a:pt x="2178" y="1392"/>
                  <a:pt x="2178" y="1392"/>
                </a:cubicBezTo>
                <a:cubicBezTo>
                  <a:pt x="2177" y="1392"/>
                  <a:pt x="2177" y="1392"/>
                  <a:pt x="2177" y="1392"/>
                </a:cubicBezTo>
                <a:cubicBezTo>
                  <a:pt x="2177" y="1392"/>
                  <a:pt x="2176" y="1391"/>
                  <a:pt x="2176" y="1391"/>
                </a:cubicBezTo>
                <a:cubicBezTo>
                  <a:pt x="2176" y="1391"/>
                  <a:pt x="2175" y="1391"/>
                  <a:pt x="2175" y="1391"/>
                </a:cubicBezTo>
                <a:cubicBezTo>
                  <a:pt x="2175" y="1391"/>
                  <a:pt x="2175" y="1391"/>
                  <a:pt x="2174" y="1391"/>
                </a:cubicBezTo>
                <a:cubicBezTo>
                  <a:pt x="2174" y="1391"/>
                  <a:pt x="2173" y="1391"/>
                  <a:pt x="2173" y="1391"/>
                </a:cubicBezTo>
                <a:cubicBezTo>
                  <a:pt x="2172" y="1391"/>
                  <a:pt x="2172" y="1391"/>
                  <a:pt x="2171" y="1391"/>
                </a:cubicBezTo>
                <a:cubicBezTo>
                  <a:pt x="2171" y="1391"/>
                  <a:pt x="2170" y="1391"/>
                  <a:pt x="2170" y="1391"/>
                </a:cubicBezTo>
                <a:cubicBezTo>
                  <a:pt x="2170" y="1391"/>
                  <a:pt x="2170" y="1391"/>
                  <a:pt x="2170" y="1391"/>
                </a:cubicBezTo>
                <a:cubicBezTo>
                  <a:pt x="2169" y="1391"/>
                  <a:pt x="2169" y="1391"/>
                  <a:pt x="2168" y="1391"/>
                </a:cubicBezTo>
                <a:cubicBezTo>
                  <a:pt x="2168" y="1391"/>
                  <a:pt x="2167" y="1391"/>
                  <a:pt x="2167" y="1391"/>
                </a:cubicBezTo>
                <a:cubicBezTo>
                  <a:pt x="2166" y="1391"/>
                  <a:pt x="2166" y="1391"/>
                  <a:pt x="2165" y="1391"/>
                </a:cubicBezTo>
                <a:cubicBezTo>
                  <a:pt x="2165" y="1391"/>
                  <a:pt x="2165" y="1391"/>
                  <a:pt x="2164" y="1391"/>
                </a:cubicBezTo>
                <a:cubicBezTo>
                  <a:pt x="2164" y="1391"/>
                  <a:pt x="2164" y="1391"/>
                  <a:pt x="2164" y="1391"/>
                </a:cubicBezTo>
                <a:cubicBezTo>
                  <a:pt x="2163" y="1391"/>
                  <a:pt x="2163" y="1391"/>
                  <a:pt x="2162" y="1391"/>
                </a:cubicBezTo>
                <a:cubicBezTo>
                  <a:pt x="2162" y="1391"/>
                  <a:pt x="2162" y="1391"/>
                  <a:pt x="2162" y="1391"/>
                </a:cubicBezTo>
                <a:cubicBezTo>
                  <a:pt x="2162" y="1392"/>
                  <a:pt x="2162" y="1392"/>
                  <a:pt x="2161" y="1392"/>
                </a:cubicBezTo>
                <a:cubicBezTo>
                  <a:pt x="2161" y="1392"/>
                  <a:pt x="2160" y="1392"/>
                  <a:pt x="2160" y="1392"/>
                </a:cubicBezTo>
                <a:cubicBezTo>
                  <a:pt x="2159" y="1392"/>
                  <a:pt x="2159" y="1392"/>
                  <a:pt x="2159" y="1392"/>
                </a:cubicBezTo>
                <a:cubicBezTo>
                  <a:pt x="2159" y="1393"/>
                  <a:pt x="2158" y="1393"/>
                  <a:pt x="2158" y="1393"/>
                </a:cubicBezTo>
                <a:cubicBezTo>
                  <a:pt x="2158" y="1393"/>
                  <a:pt x="2157" y="1393"/>
                  <a:pt x="2157" y="1393"/>
                </a:cubicBezTo>
                <a:cubicBezTo>
                  <a:pt x="2156" y="1393"/>
                  <a:pt x="2156" y="1394"/>
                  <a:pt x="2155" y="1394"/>
                </a:cubicBezTo>
                <a:cubicBezTo>
                  <a:pt x="2155" y="1394"/>
                  <a:pt x="2155" y="1394"/>
                  <a:pt x="2154" y="1395"/>
                </a:cubicBezTo>
                <a:cubicBezTo>
                  <a:pt x="2154" y="1395"/>
                  <a:pt x="2154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5"/>
                  <a:pt x="2153" y="1395"/>
                  <a:pt x="2153" y="1395"/>
                </a:cubicBezTo>
                <a:cubicBezTo>
                  <a:pt x="2153" y="1396"/>
                  <a:pt x="2152" y="1396"/>
                  <a:pt x="2152" y="1396"/>
                </a:cubicBezTo>
                <a:cubicBezTo>
                  <a:pt x="2152" y="1396"/>
                  <a:pt x="2151" y="1397"/>
                  <a:pt x="2151" y="1397"/>
                </a:cubicBezTo>
                <a:cubicBezTo>
                  <a:pt x="2150" y="1397"/>
                  <a:pt x="2150" y="1398"/>
                  <a:pt x="2150" y="1398"/>
                </a:cubicBezTo>
                <a:cubicBezTo>
                  <a:pt x="2149" y="1398"/>
                  <a:pt x="2149" y="1398"/>
                  <a:pt x="2149" y="1399"/>
                </a:cubicBezTo>
                <a:cubicBezTo>
                  <a:pt x="2149" y="1399"/>
                  <a:pt x="2149" y="1399"/>
                  <a:pt x="2149" y="1399"/>
                </a:cubicBezTo>
                <a:cubicBezTo>
                  <a:pt x="2148" y="1399"/>
                  <a:pt x="2148" y="1399"/>
                  <a:pt x="2148" y="1399"/>
                </a:cubicBezTo>
                <a:cubicBezTo>
                  <a:pt x="2148" y="1399"/>
                  <a:pt x="2148" y="1400"/>
                  <a:pt x="2147" y="1400"/>
                </a:cubicBezTo>
                <a:cubicBezTo>
                  <a:pt x="2147" y="1400"/>
                  <a:pt x="2147" y="1401"/>
                  <a:pt x="2147" y="1401"/>
                </a:cubicBezTo>
                <a:cubicBezTo>
                  <a:pt x="2146" y="1401"/>
                  <a:pt x="2146" y="1402"/>
                  <a:pt x="2146" y="1402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3"/>
                  <a:pt x="2145" y="1403"/>
                </a:cubicBezTo>
                <a:cubicBezTo>
                  <a:pt x="2145" y="1403"/>
                  <a:pt x="2145" y="1404"/>
                  <a:pt x="2145" y="1404"/>
                </a:cubicBezTo>
                <a:cubicBezTo>
                  <a:pt x="2144" y="1404"/>
                  <a:pt x="2144" y="1404"/>
                  <a:pt x="2144" y="1405"/>
                </a:cubicBezTo>
                <a:cubicBezTo>
                  <a:pt x="2144" y="1405"/>
                  <a:pt x="2144" y="1405"/>
                  <a:pt x="2144" y="1405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40"/>
                  <a:pt x="1920" y="1340"/>
                </a:cubicBezTo>
                <a:cubicBezTo>
                  <a:pt x="1920" y="1340"/>
                  <a:pt x="1920" y="1339"/>
                  <a:pt x="1920" y="1339"/>
                </a:cubicBezTo>
                <a:cubicBezTo>
                  <a:pt x="1920" y="1338"/>
                  <a:pt x="1920" y="1338"/>
                  <a:pt x="1920" y="1338"/>
                </a:cubicBezTo>
                <a:cubicBezTo>
                  <a:pt x="1920" y="1337"/>
                  <a:pt x="1920" y="1336"/>
                  <a:pt x="1920" y="1336"/>
                </a:cubicBezTo>
                <a:cubicBezTo>
                  <a:pt x="1920" y="1335"/>
                  <a:pt x="1920" y="1335"/>
                  <a:pt x="1920" y="1335"/>
                </a:cubicBezTo>
                <a:cubicBezTo>
                  <a:pt x="1920" y="1335"/>
                  <a:pt x="1920" y="1334"/>
                  <a:pt x="1920" y="1334"/>
                </a:cubicBezTo>
                <a:cubicBezTo>
                  <a:pt x="1920" y="1334"/>
                  <a:pt x="1920" y="1333"/>
                  <a:pt x="1920" y="1333"/>
                </a:cubicBezTo>
                <a:cubicBezTo>
                  <a:pt x="1919" y="1333"/>
                  <a:pt x="1919" y="1333"/>
                  <a:pt x="1919" y="1333"/>
                </a:cubicBezTo>
                <a:cubicBezTo>
                  <a:pt x="1919" y="1332"/>
                  <a:pt x="1919" y="1332"/>
                  <a:pt x="1919" y="1332"/>
                </a:cubicBezTo>
                <a:cubicBezTo>
                  <a:pt x="1919" y="1331"/>
                  <a:pt x="1919" y="1331"/>
                  <a:pt x="1919" y="1330"/>
                </a:cubicBezTo>
                <a:cubicBezTo>
                  <a:pt x="1919" y="1330"/>
                  <a:pt x="1919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9"/>
                  <a:pt x="1918" y="1329"/>
                  <a:pt x="1918" y="1329"/>
                </a:cubicBezTo>
                <a:cubicBezTo>
                  <a:pt x="1918" y="1328"/>
                  <a:pt x="1918" y="1328"/>
                  <a:pt x="1918" y="1327"/>
                </a:cubicBezTo>
                <a:cubicBezTo>
                  <a:pt x="1917" y="1327"/>
                  <a:pt x="1917" y="1326"/>
                  <a:pt x="1917" y="1326"/>
                </a:cubicBezTo>
                <a:cubicBezTo>
                  <a:pt x="1917" y="1326"/>
                  <a:pt x="1917" y="1325"/>
                  <a:pt x="1916" y="1325"/>
                </a:cubicBezTo>
                <a:cubicBezTo>
                  <a:pt x="1916" y="1325"/>
                  <a:pt x="1916" y="1324"/>
                  <a:pt x="1916" y="1324"/>
                </a:cubicBezTo>
                <a:cubicBezTo>
                  <a:pt x="1916" y="1324"/>
                  <a:pt x="1916" y="1324"/>
                  <a:pt x="1916" y="1324"/>
                </a:cubicBezTo>
                <a:cubicBezTo>
                  <a:pt x="1916" y="1323"/>
                  <a:pt x="1915" y="1323"/>
                  <a:pt x="1915" y="1323"/>
                </a:cubicBezTo>
                <a:cubicBezTo>
                  <a:pt x="1915" y="1323"/>
                  <a:pt x="1915" y="1323"/>
                  <a:pt x="1915" y="1322"/>
                </a:cubicBezTo>
                <a:cubicBezTo>
                  <a:pt x="1914" y="1322"/>
                  <a:pt x="1914" y="1322"/>
                  <a:pt x="1914" y="1321"/>
                </a:cubicBezTo>
                <a:cubicBezTo>
                  <a:pt x="1914" y="1321"/>
                  <a:pt x="1913" y="1320"/>
                  <a:pt x="1913" y="1320"/>
                </a:cubicBezTo>
                <a:cubicBezTo>
                  <a:pt x="1913" y="1320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2" y="1319"/>
                  <a:pt x="1912" y="1319"/>
                </a:cubicBezTo>
                <a:cubicBezTo>
                  <a:pt x="1912" y="1319"/>
                  <a:pt x="1911" y="1318"/>
                  <a:pt x="1911" y="1318"/>
                </a:cubicBezTo>
                <a:cubicBezTo>
                  <a:pt x="1911" y="1318"/>
                  <a:pt x="1910" y="1317"/>
                  <a:pt x="1910" y="1317"/>
                </a:cubicBezTo>
                <a:cubicBezTo>
                  <a:pt x="1910" y="1317"/>
                  <a:pt x="1909" y="1316"/>
                  <a:pt x="1909" y="1316"/>
                </a:cubicBezTo>
                <a:cubicBezTo>
                  <a:pt x="1908" y="1316"/>
                  <a:pt x="1908" y="1316"/>
                  <a:pt x="1908" y="1315"/>
                </a:cubicBezTo>
                <a:cubicBezTo>
                  <a:pt x="1908" y="1315"/>
                  <a:pt x="1908" y="1315"/>
                  <a:pt x="1908" y="1315"/>
                </a:cubicBezTo>
                <a:cubicBezTo>
                  <a:pt x="1907" y="1315"/>
                  <a:pt x="1907" y="1315"/>
                  <a:pt x="1907" y="1315"/>
                </a:cubicBezTo>
                <a:cubicBezTo>
                  <a:pt x="1907" y="1315"/>
                  <a:pt x="1907" y="1315"/>
                  <a:pt x="1906" y="1314"/>
                </a:cubicBezTo>
                <a:cubicBezTo>
                  <a:pt x="1906" y="1314"/>
                  <a:pt x="1906" y="1314"/>
                  <a:pt x="1905" y="1314"/>
                </a:cubicBezTo>
                <a:cubicBezTo>
                  <a:pt x="1905" y="1313"/>
                  <a:pt x="1904" y="1313"/>
                  <a:pt x="1904" y="1313"/>
                </a:cubicBezTo>
                <a:cubicBezTo>
                  <a:pt x="1903" y="1313"/>
                  <a:pt x="1903" y="1313"/>
                  <a:pt x="1903" y="1312"/>
                </a:cubicBezTo>
                <a:cubicBezTo>
                  <a:pt x="1902" y="1312"/>
                  <a:pt x="1902" y="1312"/>
                  <a:pt x="1902" y="1312"/>
                </a:cubicBezTo>
                <a:cubicBezTo>
                  <a:pt x="1902" y="1312"/>
                  <a:pt x="1901" y="1312"/>
                  <a:pt x="1901" y="1312"/>
                </a:cubicBezTo>
                <a:cubicBezTo>
                  <a:pt x="1901" y="1312"/>
                  <a:pt x="1900" y="1311"/>
                  <a:pt x="1900" y="1311"/>
                </a:cubicBezTo>
                <a:cubicBezTo>
                  <a:pt x="1899" y="1311"/>
                  <a:pt x="1899" y="1311"/>
                  <a:pt x="1899" y="1311"/>
                </a:cubicBezTo>
                <a:cubicBezTo>
                  <a:pt x="1899" y="1311"/>
                  <a:pt x="1899" y="1311"/>
                  <a:pt x="1898" y="1311"/>
                </a:cubicBezTo>
                <a:cubicBezTo>
                  <a:pt x="1898" y="1311"/>
                  <a:pt x="1897" y="1311"/>
                  <a:pt x="1897" y="1311"/>
                </a:cubicBezTo>
                <a:cubicBezTo>
                  <a:pt x="1897" y="1311"/>
                  <a:pt x="1897" y="1310"/>
                  <a:pt x="1896" y="1310"/>
                </a:cubicBezTo>
                <a:cubicBezTo>
                  <a:pt x="1896" y="1310"/>
                  <a:pt x="1896" y="1310"/>
                  <a:pt x="1896" y="1310"/>
                </a:cubicBezTo>
                <a:cubicBezTo>
                  <a:pt x="1895" y="1310"/>
                  <a:pt x="1894" y="1310"/>
                  <a:pt x="1894" y="1310"/>
                </a:cubicBezTo>
                <a:cubicBezTo>
                  <a:pt x="1893" y="1310"/>
                  <a:pt x="1893" y="1310"/>
                  <a:pt x="1893" y="1310"/>
                </a:cubicBezTo>
                <a:cubicBezTo>
                  <a:pt x="1892" y="1310"/>
                  <a:pt x="1892" y="1310"/>
                  <a:pt x="1891" y="1310"/>
                </a:cubicBezTo>
                <a:cubicBezTo>
                  <a:pt x="1891" y="1310"/>
                  <a:pt x="1891" y="1310"/>
                  <a:pt x="1891" y="1310"/>
                </a:cubicBezTo>
                <a:cubicBezTo>
                  <a:pt x="1836" y="1084"/>
                  <a:pt x="1836" y="1084"/>
                  <a:pt x="1836" y="1084"/>
                </a:cubicBezTo>
                <a:cubicBezTo>
                  <a:pt x="1847" y="1077"/>
                  <a:pt x="1853" y="1064"/>
                  <a:pt x="1850" y="1051"/>
                </a:cubicBezTo>
                <a:cubicBezTo>
                  <a:pt x="1849" y="1047"/>
                  <a:pt x="1847" y="1043"/>
                  <a:pt x="1845" y="1040"/>
                </a:cubicBezTo>
                <a:cubicBezTo>
                  <a:pt x="1844" y="1038"/>
                  <a:pt x="1842" y="1037"/>
                  <a:pt x="1841" y="1036"/>
                </a:cubicBezTo>
                <a:cubicBezTo>
                  <a:pt x="1840" y="1035"/>
                  <a:pt x="1840" y="1034"/>
                  <a:pt x="1839" y="1034"/>
                </a:cubicBezTo>
                <a:cubicBezTo>
                  <a:pt x="1837" y="1032"/>
                  <a:pt x="1834" y="1031"/>
                  <a:pt x="1831" y="1030"/>
                </a:cubicBezTo>
                <a:cubicBezTo>
                  <a:pt x="1826" y="1028"/>
                  <a:pt x="1820" y="1027"/>
                  <a:pt x="1814" y="1029"/>
                </a:cubicBezTo>
                <a:cubicBezTo>
                  <a:pt x="1798" y="1033"/>
                  <a:pt x="1788" y="1049"/>
                  <a:pt x="1792" y="1065"/>
                </a:cubicBezTo>
                <a:cubicBezTo>
                  <a:pt x="1795" y="1078"/>
                  <a:pt x="1807" y="1087"/>
                  <a:pt x="1820" y="1088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6" y="1314"/>
                  <a:pt x="1876" y="1314"/>
                  <a:pt x="1876" y="1314"/>
                </a:cubicBezTo>
                <a:cubicBezTo>
                  <a:pt x="1875" y="1314"/>
                  <a:pt x="1875" y="1314"/>
                  <a:pt x="1875" y="1314"/>
                </a:cubicBezTo>
                <a:cubicBezTo>
                  <a:pt x="1875" y="1314"/>
                  <a:pt x="1874" y="1314"/>
                  <a:pt x="1874" y="1315"/>
                </a:cubicBezTo>
                <a:cubicBezTo>
                  <a:pt x="1874" y="1315"/>
                  <a:pt x="1874" y="1315"/>
                  <a:pt x="1874" y="1315"/>
                </a:cubicBezTo>
                <a:cubicBezTo>
                  <a:pt x="1874" y="1315"/>
                  <a:pt x="1873" y="1315"/>
                  <a:pt x="1873" y="1315"/>
                </a:cubicBezTo>
                <a:cubicBezTo>
                  <a:pt x="1873" y="1316"/>
                  <a:pt x="1872" y="1316"/>
                  <a:pt x="1872" y="1316"/>
                </a:cubicBezTo>
                <a:cubicBezTo>
                  <a:pt x="1872" y="1317"/>
                  <a:pt x="1871" y="1317"/>
                  <a:pt x="1871" y="1317"/>
                </a:cubicBezTo>
                <a:cubicBezTo>
                  <a:pt x="1871" y="1317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70" y="1318"/>
                  <a:pt x="1870" y="1318"/>
                  <a:pt x="1870" y="1318"/>
                </a:cubicBezTo>
                <a:cubicBezTo>
                  <a:pt x="1869" y="1319"/>
                  <a:pt x="1869" y="1319"/>
                  <a:pt x="1869" y="1319"/>
                </a:cubicBezTo>
                <a:cubicBezTo>
                  <a:pt x="1868" y="1320"/>
                  <a:pt x="1868" y="1320"/>
                  <a:pt x="1868" y="1320"/>
                </a:cubicBezTo>
                <a:cubicBezTo>
                  <a:pt x="1867" y="1321"/>
                  <a:pt x="1867" y="1321"/>
                  <a:pt x="1867" y="1321"/>
                </a:cubicBezTo>
                <a:cubicBezTo>
                  <a:pt x="1867" y="1322"/>
                  <a:pt x="1866" y="1322"/>
                  <a:pt x="1866" y="1322"/>
                </a:cubicBezTo>
                <a:cubicBezTo>
                  <a:pt x="1866" y="1322"/>
                  <a:pt x="1866" y="1322"/>
                  <a:pt x="1866" y="1323"/>
                </a:cubicBezTo>
                <a:cubicBezTo>
                  <a:pt x="1866" y="1323"/>
                  <a:pt x="1866" y="1323"/>
                  <a:pt x="1866" y="1323"/>
                </a:cubicBezTo>
                <a:cubicBezTo>
                  <a:pt x="1866" y="1323"/>
                  <a:pt x="1865" y="1323"/>
                  <a:pt x="1865" y="1324"/>
                </a:cubicBezTo>
                <a:cubicBezTo>
                  <a:pt x="1865" y="1324"/>
                  <a:pt x="1865" y="1324"/>
                  <a:pt x="1865" y="1325"/>
                </a:cubicBezTo>
                <a:cubicBezTo>
                  <a:pt x="1864" y="1325"/>
                  <a:pt x="1864" y="1326"/>
                  <a:pt x="1864" y="1326"/>
                </a:cubicBezTo>
                <a:cubicBezTo>
                  <a:pt x="1864" y="1327"/>
                  <a:pt x="1863" y="1327"/>
                  <a:pt x="1863" y="1328"/>
                </a:cubicBezTo>
                <a:cubicBezTo>
                  <a:pt x="1863" y="1328"/>
                  <a:pt x="1863" y="1328"/>
                  <a:pt x="1863" y="1328"/>
                </a:cubicBezTo>
                <a:cubicBezTo>
                  <a:pt x="1863" y="1328"/>
                  <a:pt x="1863" y="1329"/>
                  <a:pt x="1863" y="1329"/>
                </a:cubicBezTo>
                <a:cubicBezTo>
                  <a:pt x="1862" y="1329"/>
                  <a:pt x="1862" y="1330"/>
                  <a:pt x="1862" y="1331"/>
                </a:cubicBezTo>
                <a:cubicBezTo>
                  <a:pt x="1862" y="1331"/>
                  <a:pt x="1862" y="1331"/>
                  <a:pt x="1862" y="1331"/>
                </a:cubicBezTo>
                <a:cubicBezTo>
                  <a:pt x="1862" y="1331"/>
                  <a:pt x="1862" y="1332"/>
                  <a:pt x="1862" y="1332"/>
                </a:cubicBezTo>
                <a:cubicBezTo>
                  <a:pt x="1862" y="1332"/>
                  <a:pt x="1861" y="1333"/>
                  <a:pt x="1861" y="1333"/>
                </a:cubicBezTo>
                <a:cubicBezTo>
                  <a:pt x="1861" y="1333"/>
                  <a:pt x="1861" y="1333"/>
                  <a:pt x="1861" y="1334"/>
                </a:cubicBezTo>
                <a:cubicBezTo>
                  <a:pt x="1861" y="1334"/>
                  <a:pt x="1861" y="1334"/>
                  <a:pt x="1861" y="1334"/>
                </a:cubicBezTo>
                <a:cubicBezTo>
                  <a:pt x="1861" y="1334"/>
                  <a:pt x="1861" y="1334"/>
                  <a:pt x="1861" y="1335"/>
                </a:cubicBezTo>
                <a:cubicBezTo>
                  <a:pt x="1861" y="1335"/>
                  <a:pt x="1861" y="1336"/>
                  <a:pt x="1861" y="1336"/>
                </a:cubicBezTo>
                <a:cubicBezTo>
                  <a:pt x="1861" y="1337"/>
                  <a:pt x="1861" y="1337"/>
                  <a:pt x="1861" y="1338"/>
                </a:cubicBezTo>
                <a:cubicBezTo>
                  <a:pt x="1861" y="1338"/>
                  <a:pt x="1861" y="1338"/>
                  <a:pt x="1861" y="1339"/>
                </a:cubicBezTo>
                <a:cubicBezTo>
                  <a:pt x="1861" y="1339"/>
                  <a:pt x="1861" y="1339"/>
                  <a:pt x="1861" y="1339"/>
                </a:cubicBezTo>
                <a:cubicBezTo>
                  <a:pt x="1861" y="1340"/>
                  <a:pt x="1861" y="1340"/>
                  <a:pt x="1861" y="1340"/>
                </a:cubicBezTo>
                <a:cubicBezTo>
                  <a:pt x="1861" y="1340"/>
                  <a:pt x="1861" y="1340"/>
                  <a:pt x="1861" y="1341"/>
                </a:cubicBezTo>
                <a:cubicBezTo>
                  <a:pt x="1861" y="1341"/>
                  <a:pt x="1861" y="1341"/>
                  <a:pt x="1861" y="1342"/>
                </a:cubicBezTo>
                <a:cubicBezTo>
                  <a:pt x="1861" y="1342"/>
                  <a:pt x="1861" y="1343"/>
                  <a:pt x="1861" y="1344"/>
                </a:cubicBezTo>
                <a:cubicBezTo>
                  <a:pt x="1861" y="1344"/>
                  <a:pt x="1861" y="1344"/>
                  <a:pt x="1861" y="1344"/>
                </a:cubicBezTo>
                <a:cubicBezTo>
                  <a:pt x="1861" y="1345"/>
                  <a:pt x="1861" y="1345"/>
                  <a:pt x="1861" y="1345"/>
                </a:cubicBezTo>
                <a:cubicBezTo>
                  <a:pt x="1861" y="1346"/>
                  <a:pt x="1861" y="1346"/>
                  <a:pt x="1861" y="1346"/>
                </a:cubicBezTo>
                <a:cubicBezTo>
                  <a:pt x="1861" y="1347"/>
                  <a:pt x="1861" y="1347"/>
                  <a:pt x="1861" y="1347"/>
                </a:cubicBezTo>
                <a:cubicBezTo>
                  <a:pt x="1862" y="1347"/>
                  <a:pt x="1862" y="1347"/>
                  <a:pt x="1862" y="1348"/>
                </a:cubicBezTo>
                <a:cubicBezTo>
                  <a:pt x="1862" y="1348"/>
                  <a:pt x="1862" y="1348"/>
                  <a:pt x="1862" y="1349"/>
                </a:cubicBezTo>
                <a:cubicBezTo>
                  <a:pt x="1862" y="1349"/>
                  <a:pt x="1862" y="1349"/>
                  <a:pt x="1862" y="1349"/>
                </a:cubicBezTo>
                <a:cubicBezTo>
                  <a:pt x="1862" y="1350"/>
                  <a:pt x="1862" y="1350"/>
                  <a:pt x="1862" y="1350"/>
                </a:cubicBezTo>
                <a:cubicBezTo>
                  <a:pt x="1863" y="1350"/>
                  <a:pt x="1863" y="1350"/>
                  <a:pt x="1863" y="1351"/>
                </a:cubicBezTo>
                <a:cubicBezTo>
                  <a:pt x="1863" y="1351"/>
                  <a:pt x="1863" y="1351"/>
                  <a:pt x="1863" y="1351"/>
                </a:cubicBezTo>
                <a:cubicBezTo>
                  <a:pt x="1863" y="1352"/>
                  <a:pt x="1863" y="1352"/>
                  <a:pt x="1863" y="1352"/>
                </a:cubicBezTo>
                <a:cubicBezTo>
                  <a:pt x="1863" y="1352"/>
                  <a:pt x="1864" y="1353"/>
                  <a:pt x="1864" y="1353"/>
                </a:cubicBezTo>
                <a:cubicBezTo>
                  <a:pt x="1864" y="1354"/>
                  <a:pt x="1864" y="1354"/>
                  <a:pt x="1864" y="1354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6" y="1515"/>
                  <a:pt x="1696" y="1515"/>
                  <a:pt x="1696" y="1515"/>
                </a:cubicBezTo>
                <a:cubicBezTo>
                  <a:pt x="1695" y="1515"/>
                  <a:pt x="1695" y="1514"/>
                  <a:pt x="1694" y="1514"/>
                </a:cubicBezTo>
                <a:cubicBezTo>
                  <a:pt x="1694" y="1514"/>
                  <a:pt x="1694" y="1514"/>
                  <a:pt x="1693" y="1513"/>
                </a:cubicBezTo>
                <a:cubicBezTo>
                  <a:pt x="1693" y="1513"/>
                  <a:pt x="1693" y="1513"/>
                  <a:pt x="1693" y="1513"/>
                </a:cubicBezTo>
                <a:cubicBezTo>
                  <a:pt x="1692" y="1513"/>
                  <a:pt x="1692" y="1513"/>
                  <a:pt x="1692" y="1513"/>
                </a:cubicBezTo>
                <a:cubicBezTo>
                  <a:pt x="1691" y="1513"/>
                  <a:pt x="1691" y="1512"/>
                  <a:pt x="1690" y="1512"/>
                </a:cubicBezTo>
                <a:cubicBezTo>
                  <a:pt x="1690" y="1512"/>
                  <a:pt x="1690" y="1512"/>
                  <a:pt x="1689" y="1512"/>
                </a:cubicBezTo>
                <a:cubicBezTo>
                  <a:pt x="1689" y="1512"/>
                  <a:pt x="1689" y="1512"/>
                  <a:pt x="1689" y="1512"/>
                </a:cubicBezTo>
                <a:cubicBezTo>
                  <a:pt x="1689" y="1512"/>
                  <a:pt x="1688" y="1512"/>
                  <a:pt x="1688" y="1512"/>
                </a:cubicBezTo>
                <a:cubicBezTo>
                  <a:pt x="1687" y="1512"/>
                  <a:pt x="1687" y="1512"/>
                  <a:pt x="1687" y="1511"/>
                </a:cubicBezTo>
                <a:cubicBezTo>
                  <a:pt x="1687" y="1511"/>
                  <a:pt x="1686" y="1511"/>
                  <a:pt x="1686" y="1511"/>
                </a:cubicBezTo>
                <a:cubicBezTo>
                  <a:pt x="1686" y="1511"/>
                  <a:pt x="1685" y="1511"/>
                  <a:pt x="1684" y="1511"/>
                </a:cubicBezTo>
                <a:cubicBezTo>
                  <a:pt x="1684" y="1511"/>
                  <a:pt x="1684" y="1511"/>
                  <a:pt x="1683" y="1511"/>
                </a:cubicBezTo>
                <a:cubicBezTo>
                  <a:pt x="1683" y="1511"/>
                  <a:pt x="1682" y="1511"/>
                  <a:pt x="1682" y="1511"/>
                </a:cubicBezTo>
                <a:cubicBezTo>
                  <a:pt x="1682" y="1511"/>
                  <a:pt x="1682" y="1511"/>
                  <a:pt x="1681" y="1511"/>
                </a:cubicBezTo>
                <a:cubicBezTo>
                  <a:pt x="1681" y="1511"/>
                  <a:pt x="1681" y="1511"/>
                  <a:pt x="1680" y="1511"/>
                </a:cubicBezTo>
                <a:cubicBezTo>
                  <a:pt x="1680" y="1511"/>
                  <a:pt x="1679" y="1511"/>
                  <a:pt x="1679" y="1511"/>
                </a:cubicBezTo>
                <a:cubicBezTo>
                  <a:pt x="1678" y="1511"/>
                  <a:pt x="1678" y="1511"/>
                  <a:pt x="1677" y="1511"/>
                </a:cubicBezTo>
                <a:cubicBezTo>
                  <a:pt x="1677" y="1511"/>
                  <a:pt x="1677" y="1511"/>
                  <a:pt x="1676" y="1511"/>
                </a:cubicBezTo>
                <a:cubicBezTo>
                  <a:pt x="1676" y="1511"/>
                  <a:pt x="1676" y="1511"/>
                  <a:pt x="1676" y="1511"/>
                </a:cubicBezTo>
                <a:cubicBezTo>
                  <a:pt x="1675" y="1511"/>
                  <a:pt x="1675" y="1512"/>
                  <a:pt x="1674" y="1512"/>
                </a:cubicBezTo>
                <a:cubicBezTo>
                  <a:pt x="1674" y="1512"/>
                  <a:pt x="1674" y="1512"/>
                  <a:pt x="1674" y="1512"/>
                </a:cubicBezTo>
                <a:cubicBezTo>
                  <a:pt x="1674" y="1512"/>
                  <a:pt x="1673" y="1512"/>
                  <a:pt x="1673" y="1512"/>
                </a:cubicBezTo>
                <a:cubicBezTo>
                  <a:pt x="1673" y="1512"/>
                  <a:pt x="1672" y="1512"/>
                  <a:pt x="1671" y="1512"/>
                </a:cubicBezTo>
                <a:cubicBezTo>
                  <a:pt x="1671" y="1512"/>
                  <a:pt x="1671" y="1513"/>
                  <a:pt x="1671" y="1513"/>
                </a:cubicBezTo>
                <a:cubicBezTo>
                  <a:pt x="1671" y="1513"/>
                  <a:pt x="1671" y="1513"/>
                  <a:pt x="1671" y="1513"/>
                </a:cubicBezTo>
                <a:cubicBezTo>
                  <a:pt x="1670" y="1513"/>
                  <a:pt x="1670" y="1513"/>
                  <a:pt x="1670" y="1513"/>
                </a:cubicBezTo>
                <a:cubicBezTo>
                  <a:pt x="1670" y="1513"/>
                  <a:pt x="1669" y="1513"/>
                  <a:pt x="1669" y="1513"/>
                </a:cubicBezTo>
                <a:cubicBezTo>
                  <a:pt x="1668" y="1514"/>
                  <a:pt x="1668" y="1514"/>
                  <a:pt x="1667" y="1514"/>
                </a:cubicBezTo>
                <a:cubicBezTo>
                  <a:pt x="1667" y="1514"/>
                  <a:pt x="1667" y="1515"/>
                  <a:pt x="1666" y="1515"/>
                </a:cubicBezTo>
                <a:cubicBezTo>
                  <a:pt x="1666" y="1515"/>
                  <a:pt x="1666" y="1515"/>
                  <a:pt x="1665" y="1515"/>
                </a:cubicBezTo>
                <a:cubicBezTo>
                  <a:pt x="1665" y="1515"/>
                  <a:pt x="1665" y="1516"/>
                  <a:pt x="1665" y="1516"/>
                </a:cubicBezTo>
                <a:cubicBezTo>
                  <a:pt x="1665" y="1516"/>
                  <a:pt x="1665" y="1516"/>
                  <a:pt x="1665" y="1516"/>
                </a:cubicBezTo>
                <a:cubicBezTo>
                  <a:pt x="1664" y="1516"/>
                  <a:pt x="1664" y="1516"/>
                  <a:pt x="1664" y="1516"/>
                </a:cubicBezTo>
                <a:cubicBezTo>
                  <a:pt x="1663" y="1517"/>
                  <a:pt x="1663" y="1517"/>
                  <a:pt x="1663" y="1517"/>
                </a:cubicBezTo>
                <a:cubicBezTo>
                  <a:pt x="1662" y="1518"/>
                  <a:pt x="1662" y="1518"/>
                  <a:pt x="1662" y="1518"/>
                </a:cubicBezTo>
                <a:cubicBezTo>
                  <a:pt x="1661" y="1518"/>
                  <a:pt x="1661" y="1519"/>
                  <a:pt x="1661" y="1519"/>
                </a:cubicBezTo>
                <a:cubicBezTo>
                  <a:pt x="1661" y="1519"/>
                  <a:pt x="1660" y="1519"/>
                  <a:pt x="1660" y="1519"/>
                </a:cubicBezTo>
                <a:cubicBezTo>
                  <a:pt x="1660" y="1519"/>
                  <a:pt x="1660" y="1519"/>
                  <a:pt x="1660" y="1519"/>
                </a:cubicBezTo>
                <a:cubicBezTo>
                  <a:pt x="1660" y="1520"/>
                  <a:pt x="1660" y="1520"/>
                  <a:pt x="1659" y="1520"/>
                </a:cubicBezTo>
                <a:cubicBezTo>
                  <a:pt x="1659" y="1521"/>
                  <a:pt x="1659" y="1521"/>
                  <a:pt x="1658" y="1521"/>
                </a:cubicBezTo>
                <a:cubicBezTo>
                  <a:pt x="1658" y="1522"/>
                  <a:pt x="1658" y="1522"/>
                  <a:pt x="1657" y="1522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3"/>
                </a:cubicBezTo>
                <a:cubicBezTo>
                  <a:pt x="1657" y="1523"/>
                  <a:pt x="1657" y="1523"/>
                  <a:pt x="1657" y="1524"/>
                </a:cubicBezTo>
                <a:cubicBezTo>
                  <a:pt x="1657" y="1524"/>
                  <a:pt x="1656" y="1524"/>
                  <a:pt x="1656" y="1524"/>
                </a:cubicBezTo>
                <a:cubicBezTo>
                  <a:pt x="1656" y="1524"/>
                  <a:pt x="1656" y="1525"/>
                  <a:pt x="1656" y="1525"/>
                </a:cubicBezTo>
                <a:cubicBezTo>
                  <a:pt x="1656" y="1525"/>
                  <a:pt x="1656" y="1525"/>
                  <a:pt x="1656" y="1525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60"/>
                  <a:pt x="1432" y="1460"/>
                </a:cubicBezTo>
                <a:cubicBezTo>
                  <a:pt x="1432" y="1460"/>
                  <a:pt x="1432" y="1459"/>
                  <a:pt x="1432" y="1459"/>
                </a:cubicBezTo>
                <a:cubicBezTo>
                  <a:pt x="1432" y="1459"/>
                  <a:pt x="1432" y="1458"/>
                  <a:pt x="1432" y="1458"/>
                </a:cubicBezTo>
                <a:cubicBezTo>
                  <a:pt x="1432" y="1457"/>
                  <a:pt x="1432" y="1457"/>
                  <a:pt x="1432" y="1456"/>
                </a:cubicBezTo>
                <a:cubicBezTo>
                  <a:pt x="1432" y="1456"/>
                  <a:pt x="1432" y="1456"/>
                  <a:pt x="1432" y="1456"/>
                </a:cubicBezTo>
                <a:cubicBezTo>
                  <a:pt x="1432" y="1456"/>
                  <a:pt x="1432" y="1455"/>
                  <a:pt x="1432" y="1455"/>
                </a:cubicBezTo>
                <a:cubicBezTo>
                  <a:pt x="1432" y="1455"/>
                  <a:pt x="1432" y="1455"/>
                  <a:pt x="1432" y="1455"/>
                </a:cubicBezTo>
                <a:cubicBezTo>
                  <a:pt x="1432" y="1454"/>
                  <a:pt x="1431" y="1454"/>
                  <a:pt x="1431" y="1453"/>
                </a:cubicBezTo>
                <a:cubicBezTo>
                  <a:pt x="1431" y="1453"/>
                  <a:pt x="1431" y="1453"/>
                  <a:pt x="1431" y="1453"/>
                </a:cubicBezTo>
                <a:cubicBezTo>
                  <a:pt x="1431" y="1452"/>
                  <a:pt x="1431" y="1452"/>
                  <a:pt x="1431" y="1452"/>
                </a:cubicBezTo>
                <a:cubicBezTo>
                  <a:pt x="1431" y="1451"/>
                  <a:pt x="1431" y="1451"/>
                  <a:pt x="1431" y="1450"/>
                </a:cubicBezTo>
                <a:cubicBezTo>
                  <a:pt x="1430" y="1450"/>
                  <a:pt x="1430" y="1450"/>
                  <a:pt x="1430" y="1449"/>
                </a:cubicBezTo>
                <a:cubicBezTo>
                  <a:pt x="1430" y="1449"/>
                  <a:pt x="1430" y="1449"/>
                  <a:pt x="1430" y="1449"/>
                </a:cubicBezTo>
                <a:cubicBezTo>
                  <a:pt x="1430" y="1449"/>
                  <a:pt x="1430" y="1448"/>
                  <a:pt x="1430" y="1448"/>
                </a:cubicBezTo>
                <a:cubicBezTo>
                  <a:pt x="1430" y="1448"/>
                  <a:pt x="1430" y="1448"/>
                  <a:pt x="1430" y="1448"/>
                </a:cubicBezTo>
                <a:cubicBezTo>
                  <a:pt x="1429" y="1447"/>
                  <a:pt x="1429" y="1447"/>
                  <a:pt x="1429" y="1446"/>
                </a:cubicBezTo>
                <a:cubicBezTo>
                  <a:pt x="1429" y="1446"/>
                  <a:pt x="1428" y="1445"/>
                  <a:pt x="1428" y="1445"/>
                </a:cubicBezTo>
                <a:cubicBezTo>
                  <a:pt x="1428" y="1445"/>
                  <a:pt x="1428" y="1444"/>
                  <a:pt x="1428" y="1444"/>
                </a:cubicBezTo>
                <a:cubicBezTo>
                  <a:pt x="1428" y="1444"/>
                  <a:pt x="1428" y="1444"/>
                  <a:pt x="1427" y="1444"/>
                </a:cubicBezTo>
                <a:cubicBezTo>
                  <a:pt x="1427" y="1444"/>
                  <a:pt x="1427" y="1444"/>
                  <a:pt x="1427" y="1444"/>
                </a:cubicBezTo>
                <a:cubicBezTo>
                  <a:pt x="1427" y="1443"/>
                  <a:pt x="1427" y="1443"/>
                  <a:pt x="1427" y="1443"/>
                </a:cubicBezTo>
                <a:cubicBezTo>
                  <a:pt x="1426" y="1442"/>
                  <a:pt x="1426" y="1442"/>
                  <a:pt x="1426" y="1441"/>
                </a:cubicBezTo>
                <a:cubicBezTo>
                  <a:pt x="1425" y="1441"/>
                  <a:pt x="1425" y="1441"/>
                  <a:pt x="1425" y="1440"/>
                </a:cubicBezTo>
                <a:cubicBezTo>
                  <a:pt x="1425" y="1440"/>
                  <a:pt x="1424" y="1440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4" y="1439"/>
                  <a:pt x="1424" y="1439"/>
                </a:cubicBezTo>
                <a:cubicBezTo>
                  <a:pt x="1424" y="1439"/>
                  <a:pt x="1423" y="1439"/>
                  <a:pt x="1423" y="1439"/>
                </a:cubicBezTo>
                <a:cubicBezTo>
                  <a:pt x="1423" y="1438"/>
                  <a:pt x="1423" y="1438"/>
                  <a:pt x="1423" y="1438"/>
                </a:cubicBezTo>
                <a:cubicBezTo>
                  <a:pt x="1422" y="1438"/>
                  <a:pt x="1422" y="1438"/>
                  <a:pt x="1422" y="1437"/>
                </a:cubicBezTo>
                <a:cubicBezTo>
                  <a:pt x="1421" y="1437"/>
                  <a:pt x="1421" y="1437"/>
                  <a:pt x="1421" y="1436"/>
                </a:cubicBezTo>
                <a:cubicBezTo>
                  <a:pt x="1420" y="1436"/>
                  <a:pt x="1420" y="1436"/>
                  <a:pt x="1420" y="1436"/>
                </a:cubicBezTo>
                <a:cubicBezTo>
                  <a:pt x="1420" y="1436"/>
                  <a:pt x="1420" y="1436"/>
                  <a:pt x="1419" y="1435"/>
                </a:cubicBezTo>
                <a:cubicBezTo>
                  <a:pt x="1419" y="1435"/>
                  <a:pt x="1419" y="1435"/>
                  <a:pt x="1419" y="1435"/>
                </a:cubicBezTo>
                <a:cubicBezTo>
                  <a:pt x="1419" y="1435"/>
                  <a:pt x="1418" y="1435"/>
                  <a:pt x="1418" y="1435"/>
                </a:cubicBezTo>
                <a:cubicBezTo>
                  <a:pt x="1418" y="1434"/>
                  <a:pt x="1417" y="1434"/>
                  <a:pt x="1417" y="1434"/>
                </a:cubicBezTo>
                <a:cubicBezTo>
                  <a:pt x="1417" y="1434"/>
                  <a:pt x="1416" y="1433"/>
                  <a:pt x="1416" y="1433"/>
                </a:cubicBezTo>
                <a:cubicBezTo>
                  <a:pt x="1415" y="1433"/>
                  <a:pt x="1415" y="1433"/>
                  <a:pt x="1414" y="1433"/>
                </a:cubicBezTo>
                <a:cubicBezTo>
                  <a:pt x="1414" y="1433"/>
                  <a:pt x="1414" y="1432"/>
                  <a:pt x="1414" y="1432"/>
                </a:cubicBezTo>
                <a:cubicBezTo>
                  <a:pt x="1414" y="1432"/>
                  <a:pt x="1413" y="1432"/>
                  <a:pt x="1413" y="1432"/>
                </a:cubicBezTo>
                <a:cubicBezTo>
                  <a:pt x="1413" y="1432"/>
                  <a:pt x="1412" y="1432"/>
                  <a:pt x="1411" y="1432"/>
                </a:cubicBezTo>
                <a:cubicBezTo>
                  <a:pt x="1411" y="1431"/>
                  <a:pt x="1411" y="1431"/>
                  <a:pt x="1411" y="1431"/>
                </a:cubicBezTo>
                <a:cubicBezTo>
                  <a:pt x="1411" y="1431"/>
                  <a:pt x="1410" y="1431"/>
                  <a:pt x="1410" y="1431"/>
                </a:cubicBezTo>
                <a:cubicBezTo>
                  <a:pt x="1410" y="1431"/>
                  <a:pt x="1409" y="1431"/>
                  <a:pt x="1409" y="1431"/>
                </a:cubicBezTo>
                <a:cubicBezTo>
                  <a:pt x="1409" y="1431"/>
                  <a:pt x="1409" y="1431"/>
                  <a:pt x="1408" y="1431"/>
                </a:cubicBezTo>
                <a:cubicBezTo>
                  <a:pt x="1408" y="1431"/>
                  <a:pt x="1408" y="1431"/>
                  <a:pt x="1407" y="1430"/>
                </a:cubicBezTo>
                <a:cubicBezTo>
                  <a:pt x="1407" y="1430"/>
                  <a:pt x="1406" y="1430"/>
                  <a:pt x="1406" y="1430"/>
                </a:cubicBezTo>
                <a:cubicBezTo>
                  <a:pt x="1405" y="1430"/>
                  <a:pt x="1405" y="1430"/>
                  <a:pt x="1404" y="1430"/>
                </a:cubicBezTo>
                <a:cubicBezTo>
                  <a:pt x="1404" y="1430"/>
                  <a:pt x="1404" y="1430"/>
                  <a:pt x="1403" y="1430"/>
                </a:cubicBezTo>
                <a:cubicBezTo>
                  <a:pt x="1403" y="1430"/>
                  <a:pt x="1403" y="1430"/>
                  <a:pt x="1403" y="1430"/>
                </a:cubicBezTo>
                <a:cubicBezTo>
                  <a:pt x="1347" y="1204"/>
                  <a:pt x="1347" y="1204"/>
                  <a:pt x="1347" y="1204"/>
                </a:cubicBezTo>
                <a:cubicBezTo>
                  <a:pt x="1348" y="1204"/>
                  <a:pt x="1348" y="1204"/>
                  <a:pt x="1348" y="1204"/>
                </a:cubicBezTo>
                <a:cubicBezTo>
                  <a:pt x="1348" y="1204"/>
                  <a:pt x="1349" y="1203"/>
                  <a:pt x="1349" y="1203"/>
                </a:cubicBezTo>
                <a:cubicBezTo>
                  <a:pt x="1349" y="1203"/>
                  <a:pt x="1350" y="1203"/>
                  <a:pt x="1350" y="1202"/>
                </a:cubicBezTo>
                <a:cubicBezTo>
                  <a:pt x="1351" y="1202"/>
                  <a:pt x="1351" y="1202"/>
                  <a:pt x="1351" y="1201"/>
                </a:cubicBezTo>
                <a:cubicBezTo>
                  <a:pt x="1352" y="1201"/>
                  <a:pt x="1352" y="1201"/>
                  <a:pt x="1352" y="1201"/>
                </a:cubicBezTo>
                <a:cubicBezTo>
                  <a:pt x="1353" y="1200"/>
                  <a:pt x="1353" y="1200"/>
                  <a:pt x="1354" y="1200"/>
                </a:cubicBezTo>
                <a:cubicBezTo>
                  <a:pt x="1354" y="1199"/>
                  <a:pt x="1354" y="1199"/>
                  <a:pt x="1355" y="1199"/>
                </a:cubicBezTo>
                <a:cubicBezTo>
                  <a:pt x="1355" y="1198"/>
                  <a:pt x="1355" y="1198"/>
                  <a:pt x="1355" y="1198"/>
                </a:cubicBezTo>
                <a:cubicBezTo>
                  <a:pt x="1356" y="1197"/>
                  <a:pt x="1356" y="1197"/>
                  <a:pt x="1357" y="1196"/>
                </a:cubicBezTo>
                <a:cubicBezTo>
                  <a:pt x="1357" y="1196"/>
                  <a:pt x="1357" y="1196"/>
                  <a:pt x="1357" y="1195"/>
                </a:cubicBezTo>
                <a:cubicBezTo>
                  <a:pt x="1358" y="1195"/>
                  <a:pt x="1358" y="1194"/>
                  <a:pt x="1358" y="1194"/>
                </a:cubicBezTo>
                <a:cubicBezTo>
                  <a:pt x="1358" y="1194"/>
                  <a:pt x="1359" y="1193"/>
                  <a:pt x="1359" y="1193"/>
                </a:cubicBezTo>
                <a:cubicBezTo>
                  <a:pt x="1359" y="1192"/>
                  <a:pt x="1359" y="1192"/>
                  <a:pt x="1360" y="1191"/>
                </a:cubicBezTo>
                <a:cubicBezTo>
                  <a:pt x="1360" y="1191"/>
                  <a:pt x="1360" y="1191"/>
                  <a:pt x="1360" y="1190"/>
                </a:cubicBezTo>
                <a:cubicBezTo>
                  <a:pt x="1360" y="1190"/>
                  <a:pt x="1361" y="1189"/>
                  <a:pt x="1361" y="1189"/>
                </a:cubicBezTo>
                <a:cubicBezTo>
                  <a:pt x="1361" y="1188"/>
                  <a:pt x="1361" y="1188"/>
                  <a:pt x="1361" y="1187"/>
                </a:cubicBezTo>
                <a:cubicBezTo>
                  <a:pt x="1361" y="1187"/>
                  <a:pt x="1362" y="1187"/>
                  <a:pt x="1362" y="1186"/>
                </a:cubicBezTo>
                <a:cubicBezTo>
                  <a:pt x="1362" y="1186"/>
                  <a:pt x="1362" y="1186"/>
                  <a:pt x="1362" y="1186"/>
                </a:cubicBezTo>
                <a:cubicBezTo>
                  <a:pt x="1362" y="1185"/>
                  <a:pt x="1362" y="1185"/>
                  <a:pt x="1362" y="1184"/>
                </a:cubicBezTo>
                <a:cubicBezTo>
                  <a:pt x="1362" y="1184"/>
                  <a:pt x="1362" y="1184"/>
                  <a:pt x="1362" y="1183"/>
                </a:cubicBezTo>
                <a:cubicBezTo>
                  <a:pt x="1362" y="1183"/>
                  <a:pt x="1362" y="1182"/>
                  <a:pt x="1363" y="1181"/>
                </a:cubicBezTo>
                <a:cubicBezTo>
                  <a:pt x="1363" y="1181"/>
                  <a:pt x="1363" y="1181"/>
                  <a:pt x="1363" y="1180"/>
                </a:cubicBezTo>
                <a:cubicBezTo>
                  <a:pt x="1363" y="1180"/>
                  <a:pt x="1363" y="1179"/>
                  <a:pt x="1363" y="1179"/>
                </a:cubicBezTo>
                <a:cubicBezTo>
                  <a:pt x="1363" y="1178"/>
                  <a:pt x="1363" y="1178"/>
                  <a:pt x="1363" y="1177"/>
                </a:cubicBezTo>
                <a:cubicBezTo>
                  <a:pt x="1363" y="1177"/>
                  <a:pt x="1363" y="1176"/>
                  <a:pt x="1363" y="1176"/>
                </a:cubicBezTo>
                <a:cubicBezTo>
                  <a:pt x="1363" y="1175"/>
                  <a:pt x="1363" y="1175"/>
                  <a:pt x="1362" y="1174"/>
                </a:cubicBezTo>
                <a:cubicBezTo>
                  <a:pt x="1362" y="1174"/>
                  <a:pt x="1362" y="1174"/>
                  <a:pt x="1362" y="1173"/>
                </a:cubicBezTo>
                <a:cubicBezTo>
                  <a:pt x="1362" y="1173"/>
                  <a:pt x="1362" y="1172"/>
                  <a:pt x="1362" y="1172"/>
                </a:cubicBezTo>
                <a:cubicBezTo>
                  <a:pt x="1362" y="1172"/>
                  <a:pt x="1362" y="1171"/>
                  <a:pt x="1362" y="1171"/>
                </a:cubicBezTo>
                <a:cubicBezTo>
                  <a:pt x="1362" y="1171"/>
                  <a:pt x="1362" y="1171"/>
                  <a:pt x="1362" y="1171"/>
                </a:cubicBezTo>
                <a:cubicBezTo>
                  <a:pt x="1362" y="1171"/>
                  <a:pt x="1362" y="1170"/>
                  <a:pt x="1362" y="1170"/>
                </a:cubicBezTo>
                <a:cubicBezTo>
                  <a:pt x="1361" y="1170"/>
                  <a:pt x="1361" y="1169"/>
                  <a:pt x="1361" y="1168"/>
                </a:cubicBezTo>
                <a:cubicBezTo>
                  <a:pt x="1361" y="1168"/>
                  <a:pt x="1361" y="1168"/>
                  <a:pt x="1361" y="1167"/>
                </a:cubicBezTo>
                <a:cubicBezTo>
                  <a:pt x="1361" y="1167"/>
                  <a:pt x="1360" y="1167"/>
                  <a:pt x="1360" y="1166"/>
                </a:cubicBezTo>
                <a:cubicBezTo>
                  <a:pt x="1360" y="1166"/>
                  <a:pt x="1360" y="1166"/>
                  <a:pt x="1360" y="1166"/>
                </a:cubicBezTo>
                <a:cubicBezTo>
                  <a:pt x="1360" y="1165"/>
                  <a:pt x="1360" y="1165"/>
                  <a:pt x="1359" y="1164"/>
                </a:cubicBezTo>
                <a:cubicBezTo>
                  <a:pt x="1359" y="1164"/>
                  <a:pt x="1359" y="1164"/>
                  <a:pt x="1359" y="1164"/>
                </a:cubicBezTo>
                <a:cubicBezTo>
                  <a:pt x="1359" y="1164"/>
                  <a:pt x="1359" y="1163"/>
                  <a:pt x="1359" y="1163"/>
                </a:cubicBezTo>
                <a:cubicBezTo>
                  <a:pt x="1359" y="1163"/>
                  <a:pt x="1358" y="1162"/>
                  <a:pt x="1358" y="1162"/>
                </a:cubicBezTo>
                <a:cubicBezTo>
                  <a:pt x="1358" y="1161"/>
                  <a:pt x="1357" y="1161"/>
                  <a:pt x="1357" y="1161"/>
                </a:cubicBezTo>
                <a:cubicBezTo>
                  <a:pt x="1357" y="1160"/>
                  <a:pt x="1357" y="1160"/>
                  <a:pt x="1356" y="1160"/>
                </a:cubicBezTo>
                <a:cubicBezTo>
                  <a:pt x="1356" y="1159"/>
                  <a:pt x="1356" y="1159"/>
                  <a:pt x="1355" y="1159"/>
                </a:cubicBezTo>
                <a:cubicBezTo>
                  <a:pt x="1355" y="1158"/>
                  <a:pt x="1355" y="1158"/>
                  <a:pt x="1354" y="1157"/>
                </a:cubicBezTo>
                <a:cubicBezTo>
                  <a:pt x="1354" y="1157"/>
                  <a:pt x="1354" y="1157"/>
                  <a:pt x="1354" y="1157"/>
                </a:cubicBezTo>
                <a:cubicBezTo>
                  <a:pt x="1354" y="1157"/>
                  <a:pt x="1354" y="1157"/>
                  <a:pt x="1353" y="1156"/>
                </a:cubicBezTo>
                <a:cubicBezTo>
                  <a:pt x="1353" y="1156"/>
                  <a:pt x="1353" y="1156"/>
                  <a:pt x="1352" y="1156"/>
                </a:cubicBezTo>
                <a:cubicBezTo>
                  <a:pt x="1352" y="1155"/>
                  <a:pt x="1352" y="1155"/>
                  <a:pt x="1351" y="1154"/>
                </a:cubicBezTo>
                <a:cubicBezTo>
                  <a:pt x="1351" y="1154"/>
                  <a:pt x="1350" y="1154"/>
                  <a:pt x="1350" y="1154"/>
                </a:cubicBezTo>
                <a:cubicBezTo>
                  <a:pt x="1350" y="1153"/>
                  <a:pt x="1349" y="1153"/>
                  <a:pt x="1349" y="1153"/>
                </a:cubicBezTo>
                <a:cubicBezTo>
                  <a:pt x="1348" y="1153"/>
                  <a:pt x="1348" y="1152"/>
                  <a:pt x="1348" y="1152"/>
                </a:cubicBezTo>
                <a:cubicBezTo>
                  <a:pt x="1347" y="1152"/>
                  <a:pt x="1347" y="1152"/>
                  <a:pt x="1346" y="1151"/>
                </a:cubicBezTo>
                <a:cubicBezTo>
                  <a:pt x="1346" y="1151"/>
                  <a:pt x="1345" y="1151"/>
                  <a:pt x="1345" y="1151"/>
                </a:cubicBezTo>
                <a:cubicBezTo>
                  <a:pt x="1345" y="1151"/>
                  <a:pt x="1344" y="1150"/>
                  <a:pt x="1344" y="1150"/>
                </a:cubicBezTo>
                <a:cubicBezTo>
                  <a:pt x="1343" y="1150"/>
                  <a:pt x="1343" y="1150"/>
                  <a:pt x="1342" y="1150"/>
                </a:cubicBezTo>
                <a:cubicBezTo>
                  <a:pt x="1342" y="1150"/>
                  <a:pt x="1341" y="1149"/>
                  <a:pt x="1341" y="1149"/>
                </a:cubicBezTo>
                <a:cubicBezTo>
                  <a:pt x="1341" y="1149"/>
                  <a:pt x="1341" y="1149"/>
                  <a:pt x="1341" y="1149"/>
                </a:cubicBezTo>
                <a:cubicBezTo>
                  <a:pt x="1340" y="1149"/>
                  <a:pt x="1340" y="1149"/>
                  <a:pt x="1339" y="1149"/>
                </a:cubicBezTo>
                <a:cubicBezTo>
                  <a:pt x="1339" y="1149"/>
                  <a:pt x="1338" y="1149"/>
                  <a:pt x="1338" y="1149"/>
                </a:cubicBezTo>
                <a:cubicBezTo>
                  <a:pt x="1337" y="1149"/>
                  <a:pt x="1337" y="1149"/>
                  <a:pt x="1336" y="1148"/>
                </a:cubicBezTo>
                <a:cubicBezTo>
                  <a:pt x="1336" y="1148"/>
                  <a:pt x="1335" y="1148"/>
                  <a:pt x="1335" y="1148"/>
                </a:cubicBezTo>
                <a:cubicBezTo>
                  <a:pt x="1334" y="1148"/>
                  <a:pt x="1334" y="1148"/>
                  <a:pt x="1333" y="1148"/>
                </a:cubicBezTo>
                <a:cubicBezTo>
                  <a:pt x="1333" y="1148"/>
                  <a:pt x="1332" y="1148"/>
                  <a:pt x="1332" y="1148"/>
                </a:cubicBezTo>
                <a:cubicBezTo>
                  <a:pt x="1332" y="1148"/>
                  <a:pt x="1331" y="1148"/>
                  <a:pt x="1331" y="1148"/>
                </a:cubicBezTo>
                <a:cubicBezTo>
                  <a:pt x="1330" y="1148"/>
                  <a:pt x="1330" y="1148"/>
                  <a:pt x="1329" y="1148"/>
                </a:cubicBezTo>
                <a:cubicBezTo>
                  <a:pt x="1329" y="1149"/>
                  <a:pt x="1328" y="1149"/>
                  <a:pt x="1328" y="1149"/>
                </a:cubicBezTo>
                <a:cubicBezTo>
                  <a:pt x="1327" y="1149"/>
                  <a:pt x="1327" y="1149"/>
                  <a:pt x="1326" y="1149"/>
                </a:cubicBezTo>
                <a:cubicBezTo>
                  <a:pt x="1326" y="1149"/>
                  <a:pt x="1326" y="1149"/>
                  <a:pt x="1326" y="1149"/>
                </a:cubicBezTo>
                <a:cubicBezTo>
                  <a:pt x="1325" y="1149"/>
                  <a:pt x="1325" y="1149"/>
                  <a:pt x="1325" y="1149"/>
                </a:cubicBezTo>
                <a:cubicBezTo>
                  <a:pt x="1324" y="1150"/>
                  <a:pt x="1324" y="1150"/>
                  <a:pt x="1323" y="1150"/>
                </a:cubicBezTo>
                <a:cubicBezTo>
                  <a:pt x="1323" y="1150"/>
                  <a:pt x="1322" y="1150"/>
                  <a:pt x="1322" y="1150"/>
                </a:cubicBezTo>
                <a:cubicBezTo>
                  <a:pt x="1321" y="1151"/>
                  <a:pt x="1321" y="1151"/>
                  <a:pt x="1321" y="1151"/>
                </a:cubicBezTo>
                <a:cubicBezTo>
                  <a:pt x="1320" y="1151"/>
                  <a:pt x="1320" y="1151"/>
                  <a:pt x="1319" y="1152"/>
                </a:cubicBezTo>
                <a:cubicBezTo>
                  <a:pt x="1319" y="1152"/>
                  <a:pt x="1318" y="1152"/>
                  <a:pt x="1318" y="1152"/>
                </a:cubicBezTo>
                <a:cubicBezTo>
                  <a:pt x="1318" y="1152"/>
                  <a:pt x="1317" y="1153"/>
                  <a:pt x="1317" y="1153"/>
                </a:cubicBezTo>
                <a:cubicBezTo>
                  <a:pt x="1316" y="1153"/>
                  <a:pt x="1316" y="1154"/>
                  <a:pt x="1316" y="1154"/>
                </a:cubicBezTo>
                <a:cubicBezTo>
                  <a:pt x="1315" y="1154"/>
                  <a:pt x="1315" y="1154"/>
                  <a:pt x="1314" y="1155"/>
                </a:cubicBezTo>
                <a:cubicBezTo>
                  <a:pt x="1314" y="1155"/>
                  <a:pt x="1314" y="1155"/>
                  <a:pt x="1313" y="1156"/>
                </a:cubicBezTo>
                <a:cubicBezTo>
                  <a:pt x="1313" y="1156"/>
                  <a:pt x="1313" y="1156"/>
                  <a:pt x="1312" y="1157"/>
                </a:cubicBezTo>
                <a:cubicBezTo>
                  <a:pt x="1312" y="1157"/>
                  <a:pt x="1312" y="1157"/>
                  <a:pt x="1311" y="1158"/>
                </a:cubicBezTo>
                <a:cubicBezTo>
                  <a:pt x="1311" y="1158"/>
                  <a:pt x="1311" y="1158"/>
                  <a:pt x="1310" y="1159"/>
                </a:cubicBezTo>
                <a:cubicBezTo>
                  <a:pt x="1310" y="1159"/>
                  <a:pt x="1310" y="1159"/>
                  <a:pt x="1309" y="1160"/>
                </a:cubicBezTo>
                <a:cubicBezTo>
                  <a:pt x="1309" y="1160"/>
                  <a:pt x="1309" y="1161"/>
                  <a:pt x="1309" y="1161"/>
                </a:cubicBezTo>
                <a:cubicBezTo>
                  <a:pt x="1308" y="1161"/>
                  <a:pt x="1308" y="1162"/>
                  <a:pt x="1308" y="1162"/>
                </a:cubicBezTo>
                <a:cubicBezTo>
                  <a:pt x="1308" y="1162"/>
                  <a:pt x="1307" y="1162"/>
                  <a:pt x="1307" y="1162"/>
                </a:cubicBezTo>
                <a:cubicBezTo>
                  <a:pt x="1084" y="1098"/>
                  <a:pt x="1084" y="1098"/>
                  <a:pt x="1084" y="1098"/>
                </a:cubicBezTo>
                <a:cubicBezTo>
                  <a:pt x="1084" y="1097"/>
                  <a:pt x="1084" y="1097"/>
                  <a:pt x="1084" y="1096"/>
                </a:cubicBezTo>
                <a:cubicBezTo>
                  <a:pt x="1084" y="1096"/>
                  <a:pt x="1084" y="1096"/>
                  <a:pt x="1084" y="1095"/>
                </a:cubicBezTo>
                <a:cubicBezTo>
                  <a:pt x="1084" y="1095"/>
                  <a:pt x="1084" y="1094"/>
                  <a:pt x="1084" y="1093"/>
                </a:cubicBezTo>
                <a:cubicBezTo>
                  <a:pt x="1084" y="1093"/>
                  <a:pt x="1084" y="1093"/>
                  <a:pt x="1084" y="1092"/>
                </a:cubicBezTo>
                <a:cubicBezTo>
                  <a:pt x="1083" y="1092"/>
                  <a:pt x="1083" y="1091"/>
                  <a:pt x="1083" y="1091"/>
                </a:cubicBezTo>
                <a:cubicBezTo>
                  <a:pt x="1083" y="1090"/>
                  <a:pt x="1083" y="1090"/>
                  <a:pt x="1083" y="1090"/>
                </a:cubicBezTo>
                <a:cubicBezTo>
                  <a:pt x="1083" y="1090"/>
                  <a:pt x="1083" y="1090"/>
                  <a:pt x="1083" y="1089"/>
                </a:cubicBezTo>
                <a:cubicBezTo>
                  <a:pt x="1083" y="1089"/>
                  <a:pt x="1083" y="1089"/>
                  <a:pt x="1083" y="1088"/>
                </a:cubicBezTo>
                <a:cubicBezTo>
                  <a:pt x="1083" y="1088"/>
                  <a:pt x="1082" y="1088"/>
                  <a:pt x="1082" y="1088"/>
                </a:cubicBezTo>
                <a:cubicBezTo>
                  <a:pt x="1082" y="1087"/>
                  <a:pt x="1082" y="1087"/>
                  <a:pt x="1082" y="1086"/>
                </a:cubicBezTo>
                <a:cubicBezTo>
                  <a:pt x="1082" y="1086"/>
                  <a:pt x="1082" y="1085"/>
                  <a:pt x="1081" y="1085"/>
                </a:cubicBezTo>
                <a:cubicBezTo>
                  <a:pt x="1081" y="1085"/>
                  <a:pt x="1081" y="1084"/>
                  <a:pt x="1081" y="1084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3"/>
                  <a:pt x="1080" y="1083"/>
                  <a:pt x="1080" y="1083"/>
                </a:cubicBezTo>
                <a:cubicBezTo>
                  <a:pt x="1080" y="1082"/>
                  <a:pt x="1079" y="1082"/>
                  <a:pt x="1079" y="1081"/>
                </a:cubicBezTo>
                <a:cubicBezTo>
                  <a:pt x="1079" y="1081"/>
                  <a:pt x="1079" y="1080"/>
                  <a:pt x="1078" y="1080"/>
                </a:cubicBezTo>
                <a:cubicBezTo>
                  <a:pt x="1078" y="1080"/>
                  <a:pt x="1078" y="1079"/>
                  <a:pt x="1077" y="1079"/>
                </a:cubicBezTo>
                <a:cubicBezTo>
                  <a:pt x="1077" y="1078"/>
                  <a:pt x="1077" y="1078"/>
                  <a:pt x="1077" y="1078"/>
                </a:cubicBezTo>
                <a:cubicBezTo>
                  <a:pt x="1076" y="1077"/>
                  <a:pt x="1076" y="1077"/>
                  <a:pt x="1076" y="1077"/>
                </a:cubicBezTo>
                <a:cubicBezTo>
                  <a:pt x="1075" y="1076"/>
                  <a:pt x="1075" y="1076"/>
                  <a:pt x="1075" y="1076"/>
                </a:cubicBezTo>
                <a:cubicBezTo>
                  <a:pt x="1074" y="1075"/>
                  <a:pt x="1074" y="1075"/>
                  <a:pt x="1074" y="1075"/>
                </a:cubicBezTo>
                <a:cubicBezTo>
                  <a:pt x="1073" y="1074"/>
                  <a:pt x="1073" y="1074"/>
                  <a:pt x="1072" y="1074"/>
                </a:cubicBezTo>
                <a:cubicBezTo>
                  <a:pt x="1072" y="1073"/>
                  <a:pt x="1072" y="1073"/>
                  <a:pt x="1071" y="1073"/>
                </a:cubicBezTo>
                <a:cubicBezTo>
                  <a:pt x="1071" y="1073"/>
                  <a:pt x="1070" y="1072"/>
                  <a:pt x="1070" y="1072"/>
                </a:cubicBezTo>
                <a:cubicBezTo>
                  <a:pt x="1070" y="1072"/>
                  <a:pt x="1069" y="1072"/>
                  <a:pt x="1069" y="1071"/>
                </a:cubicBezTo>
                <a:cubicBezTo>
                  <a:pt x="1068" y="1071"/>
                  <a:pt x="1068" y="1071"/>
                  <a:pt x="1067" y="1071"/>
                </a:cubicBezTo>
                <a:cubicBezTo>
                  <a:pt x="1067" y="1070"/>
                  <a:pt x="1067" y="1070"/>
                  <a:pt x="1066" y="1070"/>
                </a:cubicBezTo>
                <a:cubicBezTo>
                  <a:pt x="1066" y="1070"/>
                  <a:pt x="1065" y="1070"/>
                  <a:pt x="1065" y="1069"/>
                </a:cubicBezTo>
                <a:cubicBezTo>
                  <a:pt x="1064" y="1069"/>
                  <a:pt x="1064" y="1069"/>
                  <a:pt x="1063" y="1069"/>
                </a:cubicBezTo>
                <a:cubicBezTo>
                  <a:pt x="1063" y="1069"/>
                  <a:pt x="1063" y="1069"/>
                  <a:pt x="1062" y="1069"/>
                </a:cubicBezTo>
                <a:cubicBezTo>
                  <a:pt x="1062" y="1069"/>
                  <a:pt x="1062" y="1069"/>
                  <a:pt x="1062" y="1069"/>
                </a:cubicBezTo>
                <a:cubicBezTo>
                  <a:pt x="1062" y="1068"/>
                  <a:pt x="1061" y="1068"/>
                  <a:pt x="1060" y="1068"/>
                </a:cubicBezTo>
                <a:cubicBezTo>
                  <a:pt x="1060" y="1068"/>
                  <a:pt x="1060" y="1068"/>
                  <a:pt x="1059" y="1068"/>
                </a:cubicBezTo>
                <a:cubicBezTo>
                  <a:pt x="1059" y="1068"/>
                  <a:pt x="1058" y="1068"/>
                  <a:pt x="1057" y="1068"/>
                </a:cubicBezTo>
                <a:cubicBezTo>
                  <a:pt x="1057" y="1068"/>
                  <a:pt x="1057" y="1068"/>
                  <a:pt x="1056" y="1068"/>
                </a:cubicBezTo>
                <a:cubicBezTo>
                  <a:pt x="1056" y="1068"/>
                  <a:pt x="1055" y="1068"/>
                  <a:pt x="1055" y="1067"/>
                </a:cubicBezTo>
                <a:cubicBezTo>
                  <a:pt x="999" y="842"/>
                  <a:pt x="999" y="842"/>
                  <a:pt x="999" y="842"/>
                </a:cubicBezTo>
                <a:cubicBezTo>
                  <a:pt x="999" y="842"/>
                  <a:pt x="999" y="841"/>
                  <a:pt x="1000" y="841"/>
                </a:cubicBezTo>
                <a:cubicBezTo>
                  <a:pt x="1000" y="841"/>
                  <a:pt x="1000" y="841"/>
                  <a:pt x="1000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1"/>
                  <a:pt x="1001" y="841"/>
                  <a:pt x="1001" y="841"/>
                </a:cubicBezTo>
                <a:cubicBezTo>
                  <a:pt x="1001" y="840"/>
                  <a:pt x="1002" y="840"/>
                  <a:pt x="1002" y="840"/>
                </a:cubicBezTo>
                <a:cubicBezTo>
                  <a:pt x="1002" y="840"/>
                  <a:pt x="1003" y="839"/>
                  <a:pt x="1003" y="839"/>
                </a:cubicBezTo>
                <a:cubicBezTo>
                  <a:pt x="1004" y="839"/>
                  <a:pt x="1004" y="838"/>
                  <a:pt x="1004" y="838"/>
                </a:cubicBezTo>
                <a:cubicBezTo>
                  <a:pt x="1005" y="838"/>
                  <a:pt x="1005" y="837"/>
                  <a:pt x="1005" y="837"/>
                </a:cubicBezTo>
                <a:cubicBezTo>
                  <a:pt x="1005" y="837"/>
                  <a:pt x="1005" y="837"/>
                  <a:pt x="1005" y="837"/>
                </a:cubicBezTo>
                <a:cubicBezTo>
                  <a:pt x="1005" y="837"/>
                  <a:pt x="1005" y="837"/>
                  <a:pt x="1006" y="837"/>
                </a:cubicBezTo>
                <a:cubicBezTo>
                  <a:pt x="1006" y="837"/>
                  <a:pt x="1006" y="836"/>
                  <a:pt x="1006" y="836"/>
                </a:cubicBezTo>
                <a:cubicBezTo>
                  <a:pt x="1007" y="836"/>
                  <a:pt x="1007" y="835"/>
                  <a:pt x="1007" y="835"/>
                </a:cubicBezTo>
                <a:cubicBezTo>
                  <a:pt x="1008" y="835"/>
                  <a:pt x="1008" y="834"/>
                  <a:pt x="1008" y="834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3"/>
                  <a:pt x="1009" y="833"/>
                </a:cubicBezTo>
                <a:cubicBezTo>
                  <a:pt x="1009" y="833"/>
                  <a:pt x="1009" y="832"/>
                  <a:pt x="1009" y="832"/>
                </a:cubicBezTo>
                <a:cubicBezTo>
                  <a:pt x="1010" y="832"/>
                  <a:pt x="1010" y="832"/>
                  <a:pt x="1010" y="831"/>
                </a:cubicBezTo>
                <a:cubicBezTo>
                  <a:pt x="1010" y="831"/>
                  <a:pt x="1010" y="831"/>
                  <a:pt x="1011" y="830"/>
                </a:cubicBezTo>
                <a:cubicBezTo>
                  <a:pt x="1011" y="830"/>
                  <a:pt x="1011" y="829"/>
                  <a:pt x="1011" y="829"/>
                </a:cubicBezTo>
                <a:cubicBezTo>
                  <a:pt x="1012" y="828"/>
                  <a:pt x="1012" y="828"/>
                  <a:pt x="1012" y="828"/>
                </a:cubicBezTo>
                <a:cubicBezTo>
                  <a:pt x="1012" y="827"/>
                  <a:pt x="1012" y="827"/>
                  <a:pt x="1012" y="827"/>
                </a:cubicBezTo>
                <a:cubicBezTo>
                  <a:pt x="1012" y="827"/>
                  <a:pt x="1012" y="827"/>
                  <a:pt x="1013" y="826"/>
                </a:cubicBezTo>
                <a:cubicBezTo>
                  <a:pt x="1013" y="826"/>
                  <a:pt x="1013" y="825"/>
                  <a:pt x="1013" y="825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3" y="824"/>
                  <a:pt x="1013" y="824"/>
                  <a:pt x="1013" y="824"/>
                </a:cubicBezTo>
                <a:cubicBezTo>
                  <a:pt x="1014" y="823"/>
                  <a:pt x="1014" y="823"/>
                  <a:pt x="1014" y="822"/>
                </a:cubicBezTo>
                <a:cubicBezTo>
                  <a:pt x="1014" y="822"/>
                  <a:pt x="1014" y="822"/>
                  <a:pt x="1014" y="822"/>
                </a:cubicBezTo>
                <a:cubicBezTo>
                  <a:pt x="1014" y="821"/>
                  <a:pt x="1014" y="821"/>
                  <a:pt x="1014" y="821"/>
                </a:cubicBezTo>
                <a:cubicBezTo>
                  <a:pt x="1014" y="820"/>
                  <a:pt x="1014" y="819"/>
                  <a:pt x="1014" y="819"/>
                </a:cubicBezTo>
                <a:cubicBezTo>
                  <a:pt x="1014" y="818"/>
                  <a:pt x="1014" y="818"/>
                  <a:pt x="1014" y="818"/>
                </a:cubicBezTo>
                <a:cubicBezTo>
                  <a:pt x="1015" y="817"/>
                  <a:pt x="1015" y="817"/>
                  <a:pt x="1015" y="816"/>
                </a:cubicBezTo>
                <a:cubicBezTo>
                  <a:pt x="1015" y="816"/>
                  <a:pt x="1015" y="816"/>
                  <a:pt x="1015" y="816"/>
                </a:cubicBezTo>
                <a:cubicBezTo>
                  <a:pt x="1015" y="815"/>
                  <a:pt x="1015" y="815"/>
                  <a:pt x="1015" y="815"/>
                </a:cubicBezTo>
                <a:cubicBezTo>
                  <a:pt x="1015" y="814"/>
                  <a:pt x="1014" y="814"/>
                  <a:pt x="1014" y="813"/>
                </a:cubicBezTo>
                <a:cubicBezTo>
                  <a:pt x="1014" y="813"/>
                  <a:pt x="1014" y="812"/>
                  <a:pt x="1014" y="812"/>
                </a:cubicBezTo>
                <a:cubicBezTo>
                  <a:pt x="1014" y="811"/>
                  <a:pt x="1014" y="811"/>
                  <a:pt x="1014" y="811"/>
                </a:cubicBezTo>
                <a:cubicBezTo>
                  <a:pt x="1014" y="811"/>
                  <a:pt x="1014" y="810"/>
                  <a:pt x="1014" y="810"/>
                </a:cubicBezTo>
                <a:cubicBezTo>
                  <a:pt x="1014" y="810"/>
                  <a:pt x="1014" y="809"/>
                  <a:pt x="1014" y="809"/>
                </a:cubicBezTo>
                <a:cubicBezTo>
                  <a:pt x="1014" y="809"/>
                  <a:pt x="1014" y="808"/>
                  <a:pt x="1014" y="808"/>
                </a:cubicBezTo>
                <a:cubicBezTo>
                  <a:pt x="1014" y="808"/>
                  <a:pt x="1014" y="808"/>
                  <a:pt x="1013" y="808"/>
                </a:cubicBezTo>
                <a:cubicBezTo>
                  <a:pt x="1013" y="807"/>
                  <a:pt x="1013" y="806"/>
                  <a:pt x="1013" y="806"/>
                </a:cubicBezTo>
                <a:cubicBezTo>
                  <a:pt x="1013" y="806"/>
                  <a:pt x="1013" y="805"/>
                  <a:pt x="1013" y="805"/>
                </a:cubicBezTo>
                <a:cubicBezTo>
                  <a:pt x="1013" y="805"/>
                  <a:pt x="1012" y="805"/>
                  <a:pt x="1012" y="804"/>
                </a:cubicBezTo>
                <a:cubicBezTo>
                  <a:pt x="1012" y="804"/>
                  <a:pt x="1012" y="804"/>
                  <a:pt x="1012" y="803"/>
                </a:cubicBezTo>
                <a:cubicBezTo>
                  <a:pt x="1012" y="803"/>
                  <a:pt x="1011" y="802"/>
                  <a:pt x="1011" y="802"/>
                </a:cubicBezTo>
                <a:cubicBezTo>
                  <a:pt x="1011" y="802"/>
                  <a:pt x="1011" y="801"/>
                  <a:pt x="1011" y="801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79" y="640"/>
                  <a:pt x="1179" y="640"/>
                  <a:pt x="1179" y="640"/>
                </a:cubicBezTo>
                <a:cubicBezTo>
                  <a:pt x="1180" y="641"/>
                  <a:pt x="1180" y="641"/>
                  <a:pt x="1181" y="641"/>
                </a:cubicBezTo>
                <a:cubicBezTo>
                  <a:pt x="1181" y="641"/>
                  <a:pt x="1181" y="642"/>
                  <a:pt x="1182" y="642"/>
                </a:cubicBezTo>
                <a:close/>
                <a:moveTo>
                  <a:pt x="651" y="479"/>
                </a:moveTo>
                <a:cubicBezTo>
                  <a:pt x="651" y="479"/>
                  <a:pt x="652" y="479"/>
                  <a:pt x="652" y="478"/>
                </a:cubicBezTo>
                <a:cubicBezTo>
                  <a:pt x="652" y="478"/>
                  <a:pt x="653" y="478"/>
                  <a:pt x="653" y="478"/>
                </a:cubicBezTo>
                <a:cubicBezTo>
                  <a:pt x="654" y="477"/>
                  <a:pt x="656" y="476"/>
                  <a:pt x="657" y="475"/>
                </a:cubicBezTo>
                <a:cubicBezTo>
                  <a:pt x="657" y="475"/>
                  <a:pt x="657" y="475"/>
                  <a:pt x="657" y="474"/>
                </a:cubicBezTo>
                <a:cubicBezTo>
                  <a:pt x="657" y="474"/>
                  <a:pt x="657" y="474"/>
                  <a:pt x="657" y="474"/>
                </a:cubicBezTo>
                <a:cubicBezTo>
                  <a:pt x="659" y="473"/>
                  <a:pt x="660" y="472"/>
                  <a:pt x="661" y="470"/>
                </a:cubicBezTo>
                <a:cubicBezTo>
                  <a:pt x="661" y="470"/>
                  <a:pt x="661" y="470"/>
                  <a:pt x="661" y="469"/>
                </a:cubicBezTo>
                <a:cubicBezTo>
                  <a:pt x="662" y="468"/>
                  <a:pt x="663" y="467"/>
                  <a:pt x="664" y="465"/>
                </a:cubicBezTo>
                <a:cubicBezTo>
                  <a:pt x="664" y="465"/>
                  <a:pt x="664" y="465"/>
                  <a:pt x="664" y="464"/>
                </a:cubicBezTo>
                <a:cubicBezTo>
                  <a:pt x="665" y="463"/>
                  <a:pt x="665" y="462"/>
                  <a:pt x="665" y="460"/>
                </a:cubicBezTo>
                <a:cubicBezTo>
                  <a:pt x="665" y="460"/>
                  <a:pt x="666" y="460"/>
                  <a:pt x="666" y="460"/>
                </a:cubicBezTo>
                <a:cubicBezTo>
                  <a:pt x="666" y="459"/>
                  <a:pt x="666" y="459"/>
                  <a:pt x="666" y="459"/>
                </a:cubicBezTo>
                <a:cubicBezTo>
                  <a:pt x="666" y="458"/>
                  <a:pt x="666" y="458"/>
                  <a:pt x="666" y="458"/>
                </a:cubicBezTo>
                <a:cubicBezTo>
                  <a:pt x="666" y="456"/>
                  <a:pt x="666" y="455"/>
                  <a:pt x="666" y="454"/>
                </a:cubicBezTo>
                <a:cubicBezTo>
                  <a:pt x="666" y="454"/>
                  <a:pt x="666" y="453"/>
                  <a:pt x="666" y="453"/>
                </a:cubicBezTo>
                <a:cubicBezTo>
                  <a:pt x="666" y="453"/>
                  <a:pt x="666" y="452"/>
                  <a:pt x="666" y="452"/>
                </a:cubicBezTo>
                <a:cubicBezTo>
                  <a:pt x="666" y="451"/>
                  <a:pt x="666" y="449"/>
                  <a:pt x="666" y="448"/>
                </a:cubicBezTo>
                <a:cubicBezTo>
                  <a:pt x="666" y="448"/>
                  <a:pt x="666" y="448"/>
                  <a:pt x="666" y="447"/>
                </a:cubicBezTo>
                <a:cubicBezTo>
                  <a:pt x="666" y="447"/>
                  <a:pt x="666" y="446"/>
                  <a:pt x="665" y="446"/>
                </a:cubicBezTo>
                <a:cubicBezTo>
                  <a:pt x="665" y="445"/>
                  <a:pt x="665" y="444"/>
                  <a:pt x="664" y="442"/>
                </a:cubicBezTo>
                <a:cubicBezTo>
                  <a:pt x="664" y="442"/>
                  <a:pt x="664" y="442"/>
                  <a:pt x="664" y="442"/>
                </a:cubicBezTo>
                <a:cubicBezTo>
                  <a:pt x="664" y="441"/>
                  <a:pt x="663" y="440"/>
                  <a:pt x="663" y="439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1" y="278"/>
                  <a:pt x="831" y="278"/>
                </a:cubicBezTo>
                <a:cubicBezTo>
                  <a:pt x="831" y="278"/>
                  <a:pt x="832" y="278"/>
                  <a:pt x="832" y="279"/>
                </a:cubicBezTo>
                <a:cubicBezTo>
                  <a:pt x="833" y="279"/>
                  <a:pt x="833" y="279"/>
                  <a:pt x="834" y="279"/>
                </a:cubicBezTo>
                <a:cubicBezTo>
                  <a:pt x="834" y="279"/>
                  <a:pt x="834" y="279"/>
                  <a:pt x="834" y="279"/>
                </a:cubicBezTo>
                <a:cubicBezTo>
                  <a:pt x="835" y="280"/>
                  <a:pt x="835" y="280"/>
                  <a:pt x="835" y="280"/>
                </a:cubicBezTo>
                <a:cubicBezTo>
                  <a:pt x="836" y="280"/>
                  <a:pt x="836" y="280"/>
                  <a:pt x="837" y="280"/>
                </a:cubicBezTo>
                <a:cubicBezTo>
                  <a:pt x="837" y="280"/>
                  <a:pt x="837" y="281"/>
                  <a:pt x="838" y="281"/>
                </a:cubicBezTo>
                <a:cubicBezTo>
                  <a:pt x="838" y="281"/>
                  <a:pt x="838" y="281"/>
                  <a:pt x="838" y="281"/>
                </a:cubicBezTo>
                <a:cubicBezTo>
                  <a:pt x="838" y="281"/>
                  <a:pt x="839" y="281"/>
                  <a:pt x="839" y="281"/>
                </a:cubicBezTo>
                <a:cubicBezTo>
                  <a:pt x="839" y="281"/>
                  <a:pt x="840" y="281"/>
                  <a:pt x="840" y="281"/>
                </a:cubicBezTo>
                <a:cubicBezTo>
                  <a:pt x="840" y="281"/>
                  <a:pt x="840" y="281"/>
                  <a:pt x="841" y="281"/>
                </a:cubicBezTo>
                <a:cubicBezTo>
                  <a:pt x="841" y="281"/>
                  <a:pt x="842" y="281"/>
                  <a:pt x="843" y="282"/>
                </a:cubicBezTo>
                <a:cubicBezTo>
                  <a:pt x="843" y="282"/>
                  <a:pt x="843" y="282"/>
                  <a:pt x="844" y="282"/>
                </a:cubicBezTo>
                <a:cubicBezTo>
                  <a:pt x="844" y="282"/>
                  <a:pt x="845" y="282"/>
                  <a:pt x="845" y="282"/>
                </a:cubicBezTo>
                <a:cubicBezTo>
                  <a:pt x="845" y="282"/>
                  <a:pt x="845" y="282"/>
                  <a:pt x="845" y="282"/>
                </a:cubicBezTo>
                <a:cubicBezTo>
                  <a:pt x="846" y="282"/>
                  <a:pt x="846" y="282"/>
                  <a:pt x="847" y="282"/>
                </a:cubicBezTo>
                <a:cubicBezTo>
                  <a:pt x="847" y="282"/>
                  <a:pt x="848" y="282"/>
                  <a:pt x="848" y="282"/>
                </a:cubicBezTo>
                <a:cubicBezTo>
                  <a:pt x="849" y="282"/>
                  <a:pt x="849" y="282"/>
                  <a:pt x="850" y="281"/>
                </a:cubicBezTo>
                <a:cubicBezTo>
                  <a:pt x="850" y="281"/>
                  <a:pt x="850" y="281"/>
                  <a:pt x="851" y="281"/>
                </a:cubicBezTo>
                <a:cubicBezTo>
                  <a:pt x="851" y="281"/>
                  <a:pt x="851" y="281"/>
                  <a:pt x="851" y="281"/>
                </a:cubicBezTo>
                <a:cubicBezTo>
                  <a:pt x="852" y="281"/>
                  <a:pt x="852" y="281"/>
                  <a:pt x="853" y="281"/>
                </a:cubicBezTo>
                <a:cubicBezTo>
                  <a:pt x="853" y="281"/>
                  <a:pt x="853" y="281"/>
                  <a:pt x="853" y="281"/>
                </a:cubicBezTo>
                <a:cubicBezTo>
                  <a:pt x="853" y="281"/>
                  <a:pt x="854" y="281"/>
                  <a:pt x="854" y="281"/>
                </a:cubicBezTo>
                <a:cubicBezTo>
                  <a:pt x="854" y="280"/>
                  <a:pt x="855" y="280"/>
                  <a:pt x="855" y="280"/>
                </a:cubicBezTo>
                <a:cubicBezTo>
                  <a:pt x="856" y="280"/>
                  <a:pt x="856" y="280"/>
                  <a:pt x="856" y="280"/>
                </a:cubicBezTo>
                <a:cubicBezTo>
                  <a:pt x="856" y="280"/>
                  <a:pt x="857" y="280"/>
                  <a:pt x="857" y="280"/>
                </a:cubicBezTo>
                <a:cubicBezTo>
                  <a:pt x="857" y="279"/>
                  <a:pt x="858" y="279"/>
                  <a:pt x="858" y="279"/>
                </a:cubicBezTo>
                <a:cubicBezTo>
                  <a:pt x="859" y="279"/>
                  <a:pt x="859" y="279"/>
                  <a:pt x="860" y="278"/>
                </a:cubicBezTo>
                <a:cubicBezTo>
                  <a:pt x="860" y="278"/>
                  <a:pt x="860" y="278"/>
                  <a:pt x="861" y="278"/>
                </a:cubicBezTo>
                <a:cubicBezTo>
                  <a:pt x="861" y="278"/>
                  <a:pt x="861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2" y="277"/>
                  <a:pt x="862" y="277"/>
                </a:cubicBezTo>
                <a:cubicBezTo>
                  <a:pt x="862" y="277"/>
                  <a:pt x="863" y="276"/>
                  <a:pt x="863" y="276"/>
                </a:cubicBezTo>
                <a:cubicBezTo>
                  <a:pt x="864" y="276"/>
                  <a:pt x="864" y="276"/>
                  <a:pt x="864" y="275"/>
                </a:cubicBezTo>
                <a:cubicBezTo>
                  <a:pt x="865" y="275"/>
                  <a:pt x="865" y="275"/>
                  <a:pt x="865" y="274"/>
                </a:cubicBezTo>
                <a:cubicBezTo>
                  <a:pt x="866" y="274"/>
                  <a:pt x="866" y="274"/>
                  <a:pt x="866" y="274"/>
                </a:cubicBezTo>
                <a:cubicBezTo>
                  <a:pt x="866" y="274"/>
                  <a:pt x="866" y="273"/>
                  <a:pt x="867" y="273"/>
                </a:cubicBezTo>
                <a:cubicBezTo>
                  <a:pt x="867" y="273"/>
                  <a:pt x="867" y="273"/>
                  <a:pt x="867" y="273"/>
                </a:cubicBezTo>
                <a:cubicBezTo>
                  <a:pt x="867" y="273"/>
                  <a:pt x="867" y="273"/>
                  <a:pt x="868" y="272"/>
                </a:cubicBezTo>
                <a:cubicBezTo>
                  <a:pt x="868" y="272"/>
                  <a:pt x="868" y="272"/>
                  <a:pt x="868" y="271"/>
                </a:cubicBezTo>
                <a:cubicBezTo>
                  <a:pt x="869" y="271"/>
                  <a:pt x="869" y="271"/>
                  <a:pt x="869" y="270"/>
                </a:cubicBezTo>
                <a:cubicBezTo>
                  <a:pt x="870" y="270"/>
                  <a:pt x="870" y="269"/>
                  <a:pt x="870" y="269"/>
                </a:cubicBezTo>
                <a:cubicBezTo>
                  <a:pt x="870" y="269"/>
                  <a:pt x="870" y="269"/>
                  <a:pt x="870" y="269"/>
                </a:cubicBezTo>
                <a:cubicBezTo>
                  <a:pt x="870" y="269"/>
                  <a:pt x="870" y="269"/>
                  <a:pt x="871" y="269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871" y="268"/>
                  <a:pt x="871" y="268"/>
                  <a:pt x="871" y="268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2"/>
                  <a:pt x="1095" y="332"/>
                  <a:pt x="1095" y="332"/>
                </a:cubicBezTo>
                <a:cubicBezTo>
                  <a:pt x="1095" y="333"/>
                  <a:pt x="1095" y="333"/>
                  <a:pt x="1095" y="334"/>
                </a:cubicBezTo>
                <a:cubicBezTo>
                  <a:pt x="1095" y="334"/>
                  <a:pt x="1095" y="334"/>
                  <a:pt x="1095" y="335"/>
                </a:cubicBezTo>
                <a:cubicBezTo>
                  <a:pt x="1095" y="335"/>
                  <a:pt x="1095" y="336"/>
                  <a:pt x="1095" y="337"/>
                </a:cubicBezTo>
                <a:cubicBezTo>
                  <a:pt x="1095" y="337"/>
                  <a:pt x="1095" y="337"/>
                  <a:pt x="1095" y="337"/>
                </a:cubicBezTo>
                <a:cubicBezTo>
                  <a:pt x="1095" y="338"/>
                  <a:pt x="1095" y="338"/>
                  <a:pt x="1095" y="338"/>
                </a:cubicBezTo>
                <a:cubicBezTo>
                  <a:pt x="1095" y="339"/>
                  <a:pt x="1095" y="339"/>
                  <a:pt x="1096" y="339"/>
                </a:cubicBezTo>
                <a:cubicBezTo>
                  <a:pt x="1096" y="340"/>
                  <a:pt x="1096" y="340"/>
                  <a:pt x="1096" y="340"/>
                </a:cubicBezTo>
                <a:cubicBezTo>
                  <a:pt x="1096" y="340"/>
                  <a:pt x="1096" y="340"/>
                  <a:pt x="1096" y="341"/>
                </a:cubicBezTo>
                <a:cubicBezTo>
                  <a:pt x="1096" y="341"/>
                  <a:pt x="1096" y="342"/>
                  <a:pt x="1096" y="342"/>
                </a:cubicBezTo>
                <a:cubicBezTo>
                  <a:pt x="1096" y="343"/>
                  <a:pt x="1097" y="343"/>
                  <a:pt x="1097" y="343"/>
                </a:cubicBezTo>
                <a:cubicBezTo>
                  <a:pt x="1097" y="343"/>
                  <a:pt x="1097" y="344"/>
                  <a:pt x="1097" y="344"/>
                </a:cubicBezTo>
                <a:cubicBezTo>
                  <a:pt x="1097" y="344"/>
                  <a:pt x="1097" y="345"/>
                  <a:pt x="1097" y="345"/>
                </a:cubicBezTo>
                <a:cubicBezTo>
                  <a:pt x="1098" y="345"/>
                  <a:pt x="1098" y="346"/>
                  <a:pt x="1098" y="346"/>
                </a:cubicBezTo>
                <a:cubicBezTo>
                  <a:pt x="1098" y="347"/>
                  <a:pt x="1098" y="347"/>
                  <a:pt x="1099" y="347"/>
                </a:cubicBezTo>
                <a:cubicBezTo>
                  <a:pt x="1099" y="348"/>
                  <a:pt x="1099" y="348"/>
                  <a:pt x="1099" y="348"/>
                </a:cubicBezTo>
                <a:cubicBezTo>
                  <a:pt x="1099" y="349"/>
                  <a:pt x="1099" y="349"/>
                  <a:pt x="1099" y="349"/>
                </a:cubicBezTo>
                <a:cubicBezTo>
                  <a:pt x="1100" y="349"/>
                  <a:pt x="1100" y="349"/>
                  <a:pt x="1100" y="349"/>
                </a:cubicBezTo>
                <a:cubicBezTo>
                  <a:pt x="1100" y="349"/>
                  <a:pt x="1100" y="350"/>
                  <a:pt x="1100" y="350"/>
                </a:cubicBezTo>
                <a:cubicBezTo>
                  <a:pt x="1101" y="350"/>
                  <a:pt x="1101" y="351"/>
                  <a:pt x="1101" y="351"/>
                </a:cubicBezTo>
                <a:cubicBezTo>
                  <a:pt x="1102" y="352"/>
                  <a:pt x="1102" y="352"/>
                  <a:pt x="1102" y="352"/>
                </a:cubicBezTo>
                <a:cubicBezTo>
                  <a:pt x="1102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3" y="353"/>
                  <a:pt x="1103" y="353"/>
                  <a:pt x="1103" y="353"/>
                </a:cubicBezTo>
                <a:cubicBezTo>
                  <a:pt x="1104" y="354"/>
                  <a:pt x="1104" y="354"/>
                  <a:pt x="1104" y="354"/>
                </a:cubicBezTo>
                <a:cubicBezTo>
                  <a:pt x="1104" y="355"/>
                  <a:pt x="1105" y="355"/>
                  <a:pt x="1105" y="355"/>
                </a:cubicBezTo>
                <a:cubicBezTo>
                  <a:pt x="1106" y="356"/>
                  <a:pt x="1106" y="356"/>
                  <a:pt x="1106" y="356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7" y="357"/>
                  <a:pt x="1107" y="357"/>
                  <a:pt x="1107" y="357"/>
                </a:cubicBezTo>
                <a:cubicBezTo>
                  <a:pt x="1108" y="357"/>
                  <a:pt x="1108" y="357"/>
                  <a:pt x="1108" y="357"/>
                </a:cubicBezTo>
                <a:cubicBezTo>
                  <a:pt x="1108" y="358"/>
                  <a:pt x="1108" y="358"/>
                  <a:pt x="1109" y="358"/>
                </a:cubicBezTo>
                <a:cubicBezTo>
                  <a:pt x="1109" y="358"/>
                  <a:pt x="1109" y="358"/>
                  <a:pt x="1110" y="359"/>
                </a:cubicBezTo>
                <a:cubicBezTo>
                  <a:pt x="1110" y="359"/>
                  <a:pt x="1111" y="359"/>
                  <a:pt x="1111" y="359"/>
                </a:cubicBezTo>
                <a:cubicBezTo>
                  <a:pt x="1112" y="360"/>
                  <a:pt x="1112" y="360"/>
                  <a:pt x="1112" y="360"/>
                </a:cubicBezTo>
                <a:cubicBezTo>
                  <a:pt x="1113" y="360"/>
                  <a:pt x="1113" y="360"/>
                  <a:pt x="1113" y="360"/>
                </a:cubicBezTo>
                <a:cubicBezTo>
                  <a:pt x="1113" y="360"/>
                  <a:pt x="1114" y="360"/>
                  <a:pt x="1114" y="361"/>
                </a:cubicBezTo>
                <a:cubicBezTo>
                  <a:pt x="1114" y="361"/>
                  <a:pt x="1115" y="361"/>
                  <a:pt x="1115" y="361"/>
                </a:cubicBezTo>
                <a:cubicBezTo>
                  <a:pt x="1116" y="361"/>
                  <a:pt x="1116" y="361"/>
                  <a:pt x="1116" y="361"/>
                </a:cubicBezTo>
                <a:cubicBezTo>
                  <a:pt x="1116" y="361"/>
                  <a:pt x="1117" y="361"/>
                  <a:pt x="1117" y="361"/>
                </a:cubicBezTo>
                <a:cubicBezTo>
                  <a:pt x="1117" y="362"/>
                  <a:pt x="1118" y="362"/>
                  <a:pt x="1118" y="362"/>
                </a:cubicBezTo>
                <a:cubicBezTo>
                  <a:pt x="1118" y="362"/>
                  <a:pt x="1118" y="362"/>
                  <a:pt x="1119" y="362"/>
                </a:cubicBezTo>
                <a:cubicBezTo>
                  <a:pt x="1119" y="362"/>
                  <a:pt x="1119" y="362"/>
                  <a:pt x="1120" y="362"/>
                </a:cubicBezTo>
                <a:cubicBezTo>
                  <a:pt x="1120" y="362"/>
                  <a:pt x="1121" y="362"/>
                  <a:pt x="1121" y="362"/>
                </a:cubicBezTo>
                <a:cubicBezTo>
                  <a:pt x="1122" y="362"/>
                  <a:pt x="1122" y="362"/>
                  <a:pt x="1123" y="362"/>
                </a:cubicBezTo>
                <a:cubicBezTo>
                  <a:pt x="1123" y="362"/>
                  <a:pt x="1123" y="362"/>
                  <a:pt x="1124" y="363"/>
                </a:cubicBezTo>
                <a:cubicBezTo>
                  <a:pt x="1124" y="363"/>
                  <a:pt x="1124" y="363"/>
                  <a:pt x="1124" y="363"/>
                </a:cubicBezTo>
                <a:cubicBezTo>
                  <a:pt x="1179" y="588"/>
                  <a:pt x="1179" y="588"/>
                  <a:pt x="1179" y="588"/>
                </a:cubicBezTo>
                <a:cubicBezTo>
                  <a:pt x="1179" y="588"/>
                  <a:pt x="1179" y="589"/>
                  <a:pt x="1179" y="589"/>
                </a:cubicBezTo>
                <a:cubicBezTo>
                  <a:pt x="1179" y="589"/>
                  <a:pt x="1179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8" y="589"/>
                  <a:pt x="1178" y="589"/>
                  <a:pt x="1178" y="589"/>
                </a:cubicBezTo>
                <a:cubicBezTo>
                  <a:pt x="1177" y="590"/>
                  <a:pt x="1177" y="590"/>
                  <a:pt x="1177" y="590"/>
                </a:cubicBezTo>
                <a:cubicBezTo>
                  <a:pt x="1176" y="590"/>
                  <a:pt x="1176" y="591"/>
                  <a:pt x="1175" y="591"/>
                </a:cubicBezTo>
                <a:cubicBezTo>
                  <a:pt x="1175" y="591"/>
                  <a:pt x="1175" y="592"/>
                  <a:pt x="1174" y="592"/>
                </a:cubicBezTo>
                <a:cubicBezTo>
                  <a:pt x="1174" y="592"/>
                  <a:pt x="1174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3"/>
                  <a:pt x="1173" y="593"/>
                </a:cubicBezTo>
                <a:cubicBezTo>
                  <a:pt x="1173" y="593"/>
                  <a:pt x="1173" y="594"/>
                  <a:pt x="1172" y="594"/>
                </a:cubicBezTo>
                <a:cubicBezTo>
                  <a:pt x="1172" y="594"/>
                  <a:pt x="1172" y="595"/>
                  <a:pt x="1171" y="595"/>
                </a:cubicBezTo>
                <a:cubicBezTo>
                  <a:pt x="1171" y="595"/>
                  <a:pt x="1171" y="596"/>
                  <a:pt x="1170" y="596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70" y="597"/>
                  <a:pt x="1170" y="597"/>
                </a:cubicBezTo>
                <a:cubicBezTo>
                  <a:pt x="1170" y="597"/>
                  <a:pt x="1169" y="598"/>
                  <a:pt x="1169" y="598"/>
                </a:cubicBezTo>
                <a:cubicBezTo>
                  <a:pt x="1169" y="598"/>
                  <a:pt x="1169" y="598"/>
                  <a:pt x="1169" y="599"/>
                </a:cubicBezTo>
                <a:cubicBezTo>
                  <a:pt x="1169" y="599"/>
                  <a:pt x="1168" y="599"/>
                  <a:pt x="1168" y="600"/>
                </a:cubicBezTo>
                <a:cubicBezTo>
                  <a:pt x="1168" y="600"/>
                  <a:pt x="1168" y="601"/>
                  <a:pt x="1167" y="601"/>
                </a:cubicBezTo>
                <a:cubicBezTo>
                  <a:pt x="1167" y="601"/>
                  <a:pt x="1167" y="601"/>
                  <a:pt x="1167" y="602"/>
                </a:cubicBezTo>
                <a:cubicBezTo>
                  <a:pt x="1167" y="602"/>
                  <a:pt x="1167" y="602"/>
                  <a:pt x="1167" y="602"/>
                </a:cubicBezTo>
                <a:cubicBezTo>
                  <a:pt x="1167" y="603"/>
                  <a:pt x="1167" y="603"/>
                  <a:pt x="1167" y="603"/>
                </a:cubicBezTo>
                <a:cubicBezTo>
                  <a:pt x="1166" y="603"/>
                  <a:pt x="1166" y="603"/>
                  <a:pt x="1166" y="604"/>
                </a:cubicBezTo>
                <a:cubicBezTo>
                  <a:pt x="1166" y="604"/>
                  <a:pt x="1166" y="605"/>
                  <a:pt x="1166" y="605"/>
                </a:cubicBezTo>
                <a:cubicBezTo>
                  <a:pt x="1166" y="606"/>
                  <a:pt x="1165" y="606"/>
                  <a:pt x="1165" y="606"/>
                </a:cubicBezTo>
                <a:cubicBezTo>
                  <a:pt x="1165" y="606"/>
                  <a:pt x="1165" y="606"/>
                  <a:pt x="1165" y="606"/>
                </a:cubicBezTo>
                <a:cubicBezTo>
                  <a:pt x="1165" y="607"/>
                  <a:pt x="1165" y="607"/>
                  <a:pt x="1165" y="608"/>
                </a:cubicBezTo>
                <a:cubicBezTo>
                  <a:pt x="1165" y="608"/>
                  <a:pt x="1165" y="608"/>
                  <a:pt x="1165" y="608"/>
                </a:cubicBezTo>
                <a:cubicBezTo>
                  <a:pt x="1165" y="609"/>
                  <a:pt x="1165" y="609"/>
                  <a:pt x="1165" y="609"/>
                </a:cubicBezTo>
                <a:cubicBezTo>
                  <a:pt x="1165" y="610"/>
                  <a:pt x="1164" y="611"/>
                  <a:pt x="1164" y="611"/>
                </a:cubicBezTo>
                <a:cubicBezTo>
                  <a:pt x="1164" y="612"/>
                  <a:pt x="1164" y="612"/>
                  <a:pt x="1164" y="612"/>
                </a:cubicBezTo>
                <a:cubicBezTo>
                  <a:pt x="1164" y="613"/>
                  <a:pt x="1164" y="613"/>
                  <a:pt x="1164" y="614"/>
                </a:cubicBezTo>
                <a:cubicBezTo>
                  <a:pt x="1164" y="614"/>
                  <a:pt x="1164" y="614"/>
                  <a:pt x="1164" y="614"/>
                </a:cubicBezTo>
                <a:cubicBezTo>
                  <a:pt x="1164" y="615"/>
                  <a:pt x="1164" y="615"/>
                  <a:pt x="1164" y="615"/>
                </a:cubicBezTo>
                <a:cubicBezTo>
                  <a:pt x="1164" y="616"/>
                  <a:pt x="1164" y="616"/>
                  <a:pt x="1164" y="617"/>
                </a:cubicBezTo>
                <a:cubicBezTo>
                  <a:pt x="1164" y="617"/>
                  <a:pt x="1164" y="618"/>
                  <a:pt x="1164" y="618"/>
                </a:cubicBezTo>
                <a:cubicBezTo>
                  <a:pt x="1164" y="619"/>
                  <a:pt x="1165" y="619"/>
                  <a:pt x="1165" y="619"/>
                </a:cubicBezTo>
                <a:cubicBezTo>
                  <a:pt x="1165" y="619"/>
                  <a:pt x="1165" y="620"/>
                  <a:pt x="1165" y="620"/>
                </a:cubicBezTo>
                <a:cubicBezTo>
                  <a:pt x="1165" y="620"/>
                  <a:pt x="1165" y="621"/>
                  <a:pt x="1165" y="621"/>
                </a:cubicBezTo>
                <a:cubicBezTo>
                  <a:pt x="1165" y="621"/>
                  <a:pt x="1165" y="622"/>
                  <a:pt x="1165" y="622"/>
                </a:cubicBezTo>
                <a:cubicBezTo>
                  <a:pt x="1165" y="622"/>
                  <a:pt x="1165" y="622"/>
                  <a:pt x="1165" y="622"/>
                </a:cubicBezTo>
                <a:cubicBezTo>
                  <a:pt x="1165" y="623"/>
                  <a:pt x="1166" y="624"/>
                  <a:pt x="1166" y="624"/>
                </a:cubicBezTo>
                <a:cubicBezTo>
                  <a:pt x="1166" y="624"/>
                  <a:pt x="1166" y="625"/>
                  <a:pt x="1166" y="625"/>
                </a:cubicBezTo>
                <a:cubicBezTo>
                  <a:pt x="1166" y="625"/>
                  <a:pt x="1166" y="625"/>
                  <a:pt x="1166" y="626"/>
                </a:cubicBezTo>
                <a:cubicBezTo>
                  <a:pt x="1166" y="626"/>
                  <a:pt x="1167" y="626"/>
                  <a:pt x="1167" y="627"/>
                </a:cubicBezTo>
                <a:cubicBezTo>
                  <a:pt x="1167" y="627"/>
                  <a:pt x="1167" y="628"/>
                  <a:pt x="1168" y="628"/>
                </a:cubicBezTo>
                <a:cubicBezTo>
                  <a:pt x="1168" y="628"/>
                  <a:pt x="1168" y="629"/>
                  <a:pt x="1168" y="629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1000" y="790"/>
                  <a:pt x="1000" y="790"/>
                  <a:pt x="1000" y="790"/>
                </a:cubicBezTo>
                <a:cubicBezTo>
                  <a:pt x="999" y="789"/>
                  <a:pt x="999" y="789"/>
                  <a:pt x="998" y="789"/>
                </a:cubicBezTo>
                <a:cubicBezTo>
                  <a:pt x="998" y="789"/>
                  <a:pt x="997" y="788"/>
                  <a:pt x="997" y="788"/>
                </a:cubicBezTo>
                <a:cubicBezTo>
                  <a:pt x="997" y="788"/>
                  <a:pt x="996" y="788"/>
                  <a:pt x="996" y="788"/>
                </a:cubicBezTo>
                <a:cubicBezTo>
                  <a:pt x="996" y="788"/>
                  <a:pt x="996" y="788"/>
                  <a:pt x="995" y="788"/>
                </a:cubicBezTo>
                <a:cubicBezTo>
                  <a:pt x="995" y="787"/>
                  <a:pt x="994" y="787"/>
                  <a:pt x="994" y="787"/>
                </a:cubicBezTo>
                <a:cubicBezTo>
                  <a:pt x="994" y="787"/>
                  <a:pt x="993" y="787"/>
                  <a:pt x="993" y="787"/>
                </a:cubicBezTo>
                <a:cubicBezTo>
                  <a:pt x="993" y="787"/>
                  <a:pt x="993" y="787"/>
                  <a:pt x="993" y="787"/>
                </a:cubicBezTo>
                <a:cubicBezTo>
                  <a:pt x="992" y="787"/>
                  <a:pt x="992" y="787"/>
                  <a:pt x="991" y="786"/>
                </a:cubicBezTo>
                <a:cubicBezTo>
                  <a:pt x="991" y="786"/>
                  <a:pt x="991" y="786"/>
                  <a:pt x="991" y="786"/>
                </a:cubicBezTo>
                <a:cubicBezTo>
                  <a:pt x="990" y="786"/>
                  <a:pt x="990" y="786"/>
                  <a:pt x="990" y="786"/>
                </a:cubicBezTo>
                <a:cubicBezTo>
                  <a:pt x="989" y="786"/>
                  <a:pt x="989" y="786"/>
                  <a:pt x="988" y="786"/>
                </a:cubicBezTo>
                <a:cubicBezTo>
                  <a:pt x="988" y="786"/>
                  <a:pt x="987" y="786"/>
                  <a:pt x="987" y="786"/>
                </a:cubicBezTo>
                <a:cubicBezTo>
                  <a:pt x="986" y="786"/>
                  <a:pt x="986" y="786"/>
                  <a:pt x="986" y="786"/>
                </a:cubicBezTo>
                <a:cubicBezTo>
                  <a:pt x="985" y="786"/>
                  <a:pt x="985" y="786"/>
                  <a:pt x="985" y="786"/>
                </a:cubicBezTo>
                <a:cubicBezTo>
                  <a:pt x="985" y="786"/>
                  <a:pt x="984" y="786"/>
                  <a:pt x="984" y="786"/>
                </a:cubicBezTo>
                <a:cubicBezTo>
                  <a:pt x="983" y="786"/>
                  <a:pt x="983" y="786"/>
                  <a:pt x="983" y="786"/>
                </a:cubicBezTo>
                <a:cubicBezTo>
                  <a:pt x="982" y="786"/>
                  <a:pt x="981" y="786"/>
                  <a:pt x="981" y="786"/>
                </a:cubicBezTo>
                <a:cubicBezTo>
                  <a:pt x="980" y="786"/>
                  <a:pt x="980" y="786"/>
                  <a:pt x="980" y="786"/>
                </a:cubicBezTo>
                <a:cubicBezTo>
                  <a:pt x="980" y="786"/>
                  <a:pt x="979" y="786"/>
                  <a:pt x="979" y="786"/>
                </a:cubicBezTo>
                <a:cubicBezTo>
                  <a:pt x="979" y="786"/>
                  <a:pt x="978" y="786"/>
                  <a:pt x="978" y="786"/>
                </a:cubicBezTo>
                <a:cubicBezTo>
                  <a:pt x="978" y="786"/>
                  <a:pt x="978" y="786"/>
                  <a:pt x="978" y="787"/>
                </a:cubicBezTo>
                <a:cubicBezTo>
                  <a:pt x="977" y="787"/>
                  <a:pt x="977" y="787"/>
                  <a:pt x="977" y="787"/>
                </a:cubicBezTo>
                <a:cubicBezTo>
                  <a:pt x="976" y="787"/>
                  <a:pt x="976" y="787"/>
                  <a:pt x="975" y="787"/>
                </a:cubicBezTo>
                <a:cubicBezTo>
                  <a:pt x="975" y="787"/>
                  <a:pt x="975" y="787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4" y="788"/>
                  <a:pt x="974" y="788"/>
                  <a:pt x="974" y="788"/>
                </a:cubicBezTo>
                <a:cubicBezTo>
                  <a:pt x="973" y="788"/>
                  <a:pt x="973" y="788"/>
                  <a:pt x="972" y="788"/>
                </a:cubicBezTo>
                <a:cubicBezTo>
                  <a:pt x="972" y="789"/>
                  <a:pt x="971" y="789"/>
                  <a:pt x="971" y="789"/>
                </a:cubicBezTo>
                <a:cubicBezTo>
                  <a:pt x="971" y="789"/>
                  <a:pt x="970" y="789"/>
                  <a:pt x="970" y="790"/>
                </a:cubicBezTo>
                <a:cubicBezTo>
                  <a:pt x="970" y="790"/>
                  <a:pt x="969" y="790"/>
                  <a:pt x="969" y="790"/>
                </a:cubicBezTo>
                <a:cubicBezTo>
                  <a:pt x="969" y="790"/>
                  <a:pt x="969" y="790"/>
                  <a:pt x="969" y="790"/>
                </a:cubicBezTo>
                <a:cubicBezTo>
                  <a:pt x="968" y="790"/>
                  <a:pt x="968" y="790"/>
                  <a:pt x="968" y="791"/>
                </a:cubicBezTo>
                <a:cubicBezTo>
                  <a:pt x="968" y="791"/>
                  <a:pt x="968" y="791"/>
                  <a:pt x="967" y="791"/>
                </a:cubicBezTo>
                <a:cubicBezTo>
                  <a:pt x="967" y="791"/>
                  <a:pt x="967" y="792"/>
                  <a:pt x="966" y="792"/>
                </a:cubicBezTo>
                <a:cubicBezTo>
                  <a:pt x="966" y="792"/>
                  <a:pt x="965" y="793"/>
                  <a:pt x="965" y="793"/>
                </a:cubicBezTo>
                <a:cubicBezTo>
                  <a:pt x="965" y="793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4" y="794"/>
                  <a:pt x="964" y="794"/>
                </a:cubicBezTo>
                <a:cubicBezTo>
                  <a:pt x="964" y="794"/>
                  <a:pt x="963" y="795"/>
                  <a:pt x="963" y="795"/>
                </a:cubicBezTo>
                <a:cubicBezTo>
                  <a:pt x="963" y="795"/>
                  <a:pt x="962" y="796"/>
                  <a:pt x="962" y="796"/>
                </a:cubicBezTo>
                <a:cubicBezTo>
                  <a:pt x="962" y="796"/>
                  <a:pt x="961" y="797"/>
                  <a:pt x="961" y="797"/>
                </a:cubicBezTo>
                <a:cubicBezTo>
                  <a:pt x="961" y="798"/>
                  <a:pt x="961" y="798"/>
                  <a:pt x="960" y="798"/>
                </a:cubicBezTo>
                <a:cubicBezTo>
                  <a:pt x="960" y="798"/>
                  <a:pt x="960" y="798"/>
                  <a:pt x="960" y="798"/>
                </a:cubicBezTo>
                <a:cubicBezTo>
                  <a:pt x="960" y="798"/>
                  <a:pt x="960" y="799"/>
                  <a:pt x="960" y="799"/>
                </a:cubicBezTo>
                <a:cubicBezTo>
                  <a:pt x="960" y="799"/>
                  <a:pt x="960" y="799"/>
                  <a:pt x="959" y="800"/>
                </a:cubicBezTo>
                <a:cubicBezTo>
                  <a:pt x="959" y="800"/>
                  <a:pt x="959" y="800"/>
                  <a:pt x="959" y="800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5"/>
                  <a:pt x="736" y="735"/>
                </a:cubicBezTo>
                <a:cubicBezTo>
                  <a:pt x="736" y="735"/>
                  <a:pt x="736" y="734"/>
                  <a:pt x="736" y="734"/>
                </a:cubicBezTo>
                <a:cubicBezTo>
                  <a:pt x="736" y="733"/>
                  <a:pt x="736" y="733"/>
                  <a:pt x="736" y="733"/>
                </a:cubicBezTo>
                <a:cubicBezTo>
                  <a:pt x="736" y="732"/>
                  <a:pt x="736" y="731"/>
                  <a:pt x="736" y="731"/>
                </a:cubicBezTo>
                <a:cubicBezTo>
                  <a:pt x="735" y="731"/>
                  <a:pt x="735" y="730"/>
                  <a:pt x="735" y="730"/>
                </a:cubicBezTo>
                <a:cubicBezTo>
                  <a:pt x="735" y="730"/>
                  <a:pt x="735" y="730"/>
                  <a:pt x="735" y="729"/>
                </a:cubicBezTo>
                <a:cubicBezTo>
                  <a:pt x="735" y="729"/>
                  <a:pt x="735" y="728"/>
                  <a:pt x="735" y="728"/>
                </a:cubicBezTo>
                <a:cubicBezTo>
                  <a:pt x="735" y="728"/>
                  <a:pt x="735" y="728"/>
                  <a:pt x="735" y="728"/>
                </a:cubicBezTo>
                <a:cubicBezTo>
                  <a:pt x="735" y="727"/>
                  <a:pt x="735" y="727"/>
                  <a:pt x="735" y="727"/>
                </a:cubicBezTo>
                <a:cubicBezTo>
                  <a:pt x="735" y="726"/>
                  <a:pt x="734" y="726"/>
                  <a:pt x="734" y="725"/>
                </a:cubicBezTo>
                <a:cubicBezTo>
                  <a:pt x="734" y="725"/>
                  <a:pt x="734" y="725"/>
                  <a:pt x="734" y="724"/>
                </a:cubicBezTo>
                <a:cubicBezTo>
                  <a:pt x="734" y="724"/>
                  <a:pt x="734" y="724"/>
                  <a:pt x="734" y="724"/>
                </a:cubicBezTo>
                <a:cubicBezTo>
                  <a:pt x="733" y="723"/>
                  <a:pt x="733" y="723"/>
                  <a:pt x="733" y="722"/>
                </a:cubicBezTo>
                <a:cubicBezTo>
                  <a:pt x="733" y="722"/>
                  <a:pt x="733" y="721"/>
                  <a:pt x="732" y="721"/>
                </a:cubicBezTo>
                <a:cubicBezTo>
                  <a:pt x="732" y="721"/>
                  <a:pt x="732" y="720"/>
                  <a:pt x="732" y="720"/>
                </a:cubicBezTo>
                <a:cubicBezTo>
                  <a:pt x="732" y="720"/>
                  <a:pt x="731" y="719"/>
                  <a:pt x="731" y="719"/>
                </a:cubicBezTo>
                <a:cubicBezTo>
                  <a:pt x="731" y="719"/>
                  <a:pt x="731" y="719"/>
                  <a:pt x="731" y="719"/>
                </a:cubicBezTo>
                <a:cubicBezTo>
                  <a:pt x="731" y="719"/>
                  <a:pt x="731" y="718"/>
                  <a:pt x="731" y="718"/>
                </a:cubicBezTo>
                <a:cubicBezTo>
                  <a:pt x="731" y="718"/>
                  <a:pt x="730" y="718"/>
                  <a:pt x="730" y="717"/>
                </a:cubicBezTo>
                <a:cubicBezTo>
                  <a:pt x="730" y="717"/>
                  <a:pt x="730" y="717"/>
                  <a:pt x="729" y="716"/>
                </a:cubicBezTo>
                <a:cubicBezTo>
                  <a:pt x="729" y="716"/>
                  <a:pt x="729" y="715"/>
                  <a:pt x="728" y="715"/>
                </a:cubicBezTo>
                <a:cubicBezTo>
                  <a:pt x="728" y="715"/>
                  <a:pt x="728" y="715"/>
                  <a:pt x="728" y="714"/>
                </a:cubicBezTo>
                <a:cubicBezTo>
                  <a:pt x="728" y="714"/>
                  <a:pt x="728" y="714"/>
                  <a:pt x="727" y="714"/>
                </a:cubicBezTo>
                <a:cubicBezTo>
                  <a:pt x="727" y="714"/>
                  <a:pt x="727" y="714"/>
                  <a:pt x="727" y="714"/>
                </a:cubicBezTo>
                <a:cubicBezTo>
                  <a:pt x="727" y="714"/>
                  <a:pt x="727" y="713"/>
                  <a:pt x="726" y="713"/>
                </a:cubicBezTo>
                <a:cubicBezTo>
                  <a:pt x="726" y="713"/>
                  <a:pt x="726" y="712"/>
                  <a:pt x="725" y="712"/>
                </a:cubicBezTo>
                <a:cubicBezTo>
                  <a:pt x="725" y="712"/>
                  <a:pt x="725" y="711"/>
                  <a:pt x="724" y="711"/>
                </a:cubicBezTo>
                <a:cubicBezTo>
                  <a:pt x="724" y="711"/>
                  <a:pt x="724" y="711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3" y="710"/>
                  <a:pt x="723" y="710"/>
                  <a:pt x="723" y="710"/>
                </a:cubicBezTo>
                <a:cubicBezTo>
                  <a:pt x="722" y="710"/>
                  <a:pt x="722" y="710"/>
                  <a:pt x="722" y="709"/>
                </a:cubicBezTo>
                <a:cubicBezTo>
                  <a:pt x="721" y="709"/>
                  <a:pt x="721" y="709"/>
                  <a:pt x="721" y="709"/>
                </a:cubicBezTo>
                <a:cubicBezTo>
                  <a:pt x="720" y="709"/>
                  <a:pt x="720" y="708"/>
                  <a:pt x="719" y="708"/>
                </a:cubicBezTo>
                <a:cubicBezTo>
                  <a:pt x="719" y="708"/>
                  <a:pt x="718" y="708"/>
                  <a:pt x="718" y="707"/>
                </a:cubicBezTo>
                <a:cubicBezTo>
                  <a:pt x="718" y="707"/>
                  <a:pt x="718" y="707"/>
                  <a:pt x="717" y="707"/>
                </a:cubicBezTo>
                <a:cubicBezTo>
                  <a:pt x="717" y="707"/>
                  <a:pt x="717" y="707"/>
                  <a:pt x="717" y="707"/>
                </a:cubicBezTo>
                <a:cubicBezTo>
                  <a:pt x="716" y="707"/>
                  <a:pt x="716" y="707"/>
                  <a:pt x="715" y="706"/>
                </a:cubicBezTo>
                <a:cubicBezTo>
                  <a:pt x="715" y="706"/>
                  <a:pt x="715" y="706"/>
                  <a:pt x="714" y="706"/>
                </a:cubicBezTo>
                <a:cubicBezTo>
                  <a:pt x="714" y="706"/>
                  <a:pt x="714" y="706"/>
                  <a:pt x="714" y="706"/>
                </a:cubicBezTo>
                <a:cubicBezTo>
                  <a:pt x="713" y="706"/>
                  <a:pt x="713" y="706"/>
                  <a:pt x="713" y="706"/>
                </a:cubicBezTo>
                <a:cubicBezTo>
                  <a:pt x="712" y="706"/>
                  <a:pt x="712" y="706"/>
                  <a:pt x="712" y="706"/>
                </a:cubicBezTo>
                <a:cubicBezTo>
                  <a:pt x="712" y="705"/>
                  <a:pt x="711" y="705"/>
                  <a:pt x="711" y="705"/>
                </a:cubicBezTo>
                <a:cubicBezTo>
                  <a:pt x="710" y="705"/>
                  <a:pt x="710" y="705"/>
                  <a:pt x="709" y="705"/>
                </a:cubicBezTo>
                <a:cubicBezTo>
                  <a:pt x="709" y="705"/>
                  <a:pt x="708" y="705"/>
                  <a:pt x="708" y="705"/>
                </a:cubicBezTo>
                <a:cubicBezTo>
                  <a:pt x="708" y="705"/>
                  <a:pt x="707" y="705"/>
                  <a:pt x="707" y="705"/>
                </a:cubicBezTo>
                <a:cubicBezTo>
                  <a:pt x="707" y="705"/>
                  <a:pt x="707" y="705"/>
                  <a:pt x="707" y="705"/>
                </a:cubicBezTo>
                <a:lnTo>
                  <a:pt x="651" y="479"/>
                </a:lnTo>
                <a:close/>
                <a:moveTo>
                  <a:pt x="231" y="1928"/>
                </a:moveTo>
                <a:cubicBezTo>
                  <a:pt x="231" y="1927"/>
                  <a:pt x="231" y="1927"/>
                  <a:pt x="232" y="1927"/>
                </a:cubicBezTo>
                <a:cubicBezTo>
                  <a:pt x="232" y="1927"/>
                  <a:pt x="232" y="1927"/>
                  <a:pt x="233" y="1927"/>
                </a:cubicBezTo>
                <a:cubicBezTo>
                  <a:pt x="233" y="1927"/>
                  <a:pt x="233" y="1927"/>
                  <a:pt x="233" y="1927"/>
                </a:cubicBezTo>
                <a:cubicBezTo>
                  <a:pt x="233" y="1927"/>
                  <a:pt x="233" y="1927"/>
                  <a:pt x="233" y="1926"/>
                </a:cubicBezTo>
                <a:cubicBezTo>
                  <a:pt x="233" y="1926"/>
                  <a:pt x="234" y="1926"/>
                  <a:pt x="234" y="1926"/>
                </a:cubicBezTo>
                <a:cubicBezTo>
                  <a:pt x="234" y="1926"/>
                  <a:pt x="234" y="1926"/>
                  <a:pt x="235" y="1925"/>
                </a:cubicBezTo>
                <a:cubicBezTo>
                  <a:pt x="235" y="1925"/>
                  <a:pt x="235" y="1925"/>
                  <a:pt x="235" y="1925"/>
                </a:cubicBezTo>
                <a:cubicBezTo>
                  <a:pt x="236" y="1925"/>
                  <a:pt x="236" y="1924"/>
                  <a:pt x="236" y="1924"/>
                </a:cubicBezTo>
                <a:cubicBezTo>
                  <a:pt x="237" y="1924"/>
                  <a:pt x="237" y="1923"/>
                  <a:pt x="237" y="1923"/>
                </a:cubicBezTo>
                <a:cubicBezTo>
                  <a:pt x="237" y="1923"/>
                  <a:pt x="237" y="1923"/>
                  <a:pt x="237" y="1923"/>
                </a:cubicBezTo>
                <a:cubicBezTo>
                  <a:pt x="237" y="1923"/>
                  <a:pt x="238" y="1923"/>
                  <a:pt x="238" y="1923"/>
                </a:cubicBezTo>
                <a:cubicBezTo>
                  <a:pt x="238" y="1923"/>
                  <a:pt x="238" y="1922"/>
                  <a:pt x="238" y="1922"/>
                </a:cubicBezTo>
                <a:cubicBezTo>
                  <a:pt x="239" y="1922"/>
                  <a:pt x="239" y="1922"/>
                  <a:pt x="239" y="1922"/>
                </a:cubicBezTo>
                <a:cubicBezTo>
                  <a:pt x="239" y="1921"/>
                  <a:pt x="239" y="1921"/>
                  <a:pt x="239" y="1921"/>
                </a:cubicBezTo>
                <a:cubicBezTo>
                  <a:pt x="240" y="1921"/>
                  <a:pt x="240" y="1920"/>
                  <a:pt x="240" y="1920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9"/>
                  <a:pt x="241" y="1919"/>
                </a:cubicBezTo>
                <a:cubicBezTo>
                  <a:pt x="241" y="1919"/>
                  <a:pt x="241" y="1918"/>
                  <a:pt x="241" y="1918"/>
                </a:cubicBezTo>
                <a:cubicBezTo>
                  <a:pt x="242" y="1918"/>
                  <a:pt x="242" y="1918"/>
                  <a:pt x="242" y="1917"/>
                </a:cubicBezTo>
                <a:cubicBezTo>
                  <a:pt x="242" y="1917"/>
                  <a:pt x="242" y="1917"/>
                  <a:pt x="242" y="1917"/>
                </a:cubicBezTo>
                <a:cubicBezTo>
                  <a:pt x="242" y="1917"/>
                  <a:pt x="243" y="1917"/>
                  <a:pt x="243" y="1916"/>
                </a:cubicBezTo>
                <a:cubicBezTo>
                  <a:pt x="243" y="1916"/>
                  <a:pt x="243" y="1915"/>
                  <a:pt x="243" y="1915"/>
                </a:cubicBezTo>
                <a:cubicBezTo>
                  <a:pt x="244" y="1914"/>
                  <a:pt x="244" y="1914"/>
                  <a:pt x="244" y="1914"/>
                </a:cubicBezTo>
                <a:cubicBezTo>
                  <a:pt x="244" y="1913"/>
                  <a:pt x="244" y="1913"/>
                  <a:pt x="244" y="1913"/>
                </a:cubicBezTo>
                <a:cubicBezTo>
                  <a:pt x="244" y="1913"/>
                  <a:pt x="244" y="1913"/>
                  <a:pt x="245" y="1912"/>
                </a:cubicBezTo>
                <a:cubicBezTo>
                  <a:pt x="245" y="1912"/>
                  <a:pt x="245" y="1911"/>
                  <a:pt x="245" y="1911"/>
                </a:cubicBezTo>
                <a:cubicBezTo>
                  <a:pt x="245" y="1910"/>
                  <a:pt x="245" y="1910"/>
                  <a:pt x="245" y="1910"/>
                </a:cubicBezTo>
                <a:cubicBezTo>
                  <a:pt x="245" y="1910"/>
                  <a:pt x="245" y="1910"/>
                  <a:pt x="246" y="1909"/>
                </a:cubicBezTo>
                <a:cubicBezTo>
                  <a:pt x="246" y="1909"/>
                  <a:pt x="246" y="1909"/>
                  <a:pt x="246" y="1908"/>
                </a:cubicBezTo>
                <a:cubicBezTo>
                  <a:pt x="246" y="1908"/>
                  <a:pt x="246" y="1908"/>
                  <a:pt x="246" y="1907"/>
                </a:cubicBezTo>
                <a:cubicBezTo>
                  <a:pt x="246" y="1907"/>
                  <a:pt x="246" y="1907"/>
                  <a:pt x="246" y="1907"/>
                </a:cubicBezTo>
                <a:cubicBezTo>
                  <a:pt x="246" y="1906"/>
                  <a:pt x="246" y="1905"/>
                  <a:pt x="246" y="1905"/>
                </a:cubicBezTo>
                <a:cubicBezTo>
                  <a:pt x="246" y="1904"/>
                  <a:pt x="247" y="1904"/>
                  <a:pt x="247" y="1904"/>
                </a:cubicBezTo>
                <a:cubicBezTo>
                  <a:pt x="247" y="1903"/>
                  <a:pt x="247" y="1903"/>
                  <a:pt x="247" y="1902"/>
                </a:cubicBezTo>
                <a:cubicBezTo>
                  <a:pt x="247" y="1902"/>
                  <a:pt x="247" y="1902"/>
                  <a:pt x="247" y="1902"/>
                </a:cubicBezTo>
                <a:cubicBezTo>
                  <a:pt x="247" y="1901"/>
                  <a:pt x="247" y="1901"/>
                  <a:pt x="247" y="1901"/>
                </a:cubicBezTo>
                <a:cubicBezTo>
                  <a:pt x="247" y="1900"/>
                  <a:pt x="247" y="1900"/>
                  <a:pt x="247" y="1899"/>
                </a:cubicBezTo>
                <a:cubicBezTo>
                  <a:pt x="246" y="1899"/>
                  <a:pt x="246" y="1898"/>
                  <a:pt x="246" y="1898"/>
                </a:cubicBezTo>
                <a:cubicBezTo>
                  <a:pt x="246" y="1897"/>
                  <a:pt x="246" y="1897"/>
                  <a:pt x="246" y="1897"/>
                </a:cubicBezTo>
                <a:cubicBezTo>
                  <a:pt x="246" y="1896"/>
                  <a:pt x="246" y="1896"/>
                  <a:pt x="246" y="1896"/>
                </a:cubicBezTo>
                <a:cubicBezTo>
                  <a:pt x="246" y="1896"/>
                  <a:pt x="246" y="1895"/>
                  <a:pt x="246" y="1895"/>
                </a:cubicBezTo>
                <a:cubicBezTo>
                  <a:pt x="246" y="1895"/>
                  <a:pt x="246" y="1894"/>
                  <a:pt x="246" y="1894"/>
                </a:cubicBezTo>
                <a:cubicBezTo>
                  <a:pt x="246" y="1894"/>
                  <a:pt x="246" y="1894"/>
                  <a:pt x="246" y="1894"/>
                </a:cubicBezTo>
                <a:cubicBezTo>
                  <a:pt x="245" y="1893"/>
                  <a:pt x="245" y="1892"/>
                  <a:pt x="245" y="1892"/>
                </a:cubicBezTo>
                <a:cubicBezTo>
                  <a:pt x="245" y="1892"/>
                  <a:pt x="245" y="1891"/>
                  <a:pt x="245" y="1891"/>
                </a:cubicBezTo>
                <a:cubicBezTo>
                  <a:pt x="245" y="1891"/>
                  <a:pt x="245" y="1891"/>
                  <a:pt x="244" y="1890"/>
                </a:cubicBezTo>
                <a:cubicBezTo>
                  <a:pt x="244" y="1890"/>
                  <a:pt x="244" y="1890"/>
                  <a:pt x="244" y="1889"/>
                </a:cubicBezTo>
                <a:cubicBezTo>
                  <a:pt x="244" y="1889"/>
                  <a:pt x="243" y="1888"/>
                  <a:pt x="243" y="1888"/>
                </a:cubicBezTo>
                <a:cubicBezTo>
                  <a:pt x="243" y="1888"/>
                  <a:pt x="243" y="1887"/>
                  <a:pt x="243" y="1887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1" y="1726"/>
                  <a:pt x="411" y="1726"/>
                  <a:pt x="411" y="1726"/>
                </a:cubicBezTo>
                <a:cubicBezTo>
                  <a:pt x="412" y="1727"/>
                  <a:pt x="412" y="1727"/>
                  <a:pt x="413" y="1727"/>
                </a:cubicBezTo>
                <a:cubicBezTo>
                  <a:pt x="413" y="1727"/>
                  <a:pt x="414" y="1728"/>
                  <a:pt x="414" y="1728"/>
                </a:cubicBezTo>
                <a:cubicBezTo>
                  <a:pt x="414" y="1728"/>
                  <a:pt x="414" y="1728"/>
                  <a:pt x="415" y="1728"/>
                </a:cubicBezTo>
                <a:cubicBezTo>
                  <a:pt x="415" y="1728"/>
                  <a:pt x="415" y="1728"/>
                  <a:pt x="415" y="1728"/>
                </a:cubicBezTo>
                <a:cubicBezTo>
                  <a:pt x="416" y="1728"/>
                  <a:pt x="416" y="1729"/>
                  <a:pt x="417" y="1729"/>
                </a:cubicBezTo>
                <a:cubicBezTo>
                  <a:pt x="417" y="1729"/>
                  <a:pt x="418" y="1729"/>
                  <a:pt x="418" y="1729"/>
                </a:cubicBezTo>
                <a:cubicBezTo>
                  <a:pt x="418" y="1729"/>
                  <a:pt x="418" y="1729"/>
                  <a:pt x="418" y="1729"/>
                </a:cubicBezTo>
                <a:cubicBezTo>
                  <a:pt x="419" y="1729"/>
                  <a:pt x="419" y="1729"/>
                  <a:pt x="420" y="1730"/>
                </a:cubicBezTo>
                <a:cubicBezTo>
                  <a:pt x="420" y="1730"/>
                  <a:pt x="420" y="1730"/>
                  <a:pt x="420" y="1730"/>
                </a:cubicBezTo>
                <a:cubicBezTo>
                  <a:pt x="420" y="1730"/>
                  <a:pt x="421" y="1730"/>
                  <a:pt x="421" y="1730"/>
                </a:cubicBezTo>
                <a:cubicBezTo>
                  <a:pt x="422" y="1730"/>
                  <a:pt x="422" y="1730"/>
                  <a:pt x="423" y="1730"/>
                </a:cubicBezTo>
                <a:cubicBezTo>
                  <a:pt x="423" y="1730"/>
                  <a:pt x="424" y="1730"/>
                  <a:pt x="424" y="1730"/>
                </a:cubicBezTo>
                <a:cubicBezTo>
                  <a:pt x="424" y="1730"/>
                  <a:pt x="425" y="1730"/>
                  <a:pt x="425" y="1730"/>
                </a:cubicBezTo>
                <a:cubicBezTo>
                  <a:pt x="425" y="1730"/>
                  <a:pt x="426" y="1730"/>
                  <a:pt x="426" y="1730"/>
                </a:cubicBezTo>
                <a:cubicBezTo>
                  <a:pt x="426" y="1730"/>
                  <a:pt x="427" y="1730"/>
                  <a:pt x="427" y="1730"/>
                </a:cubicBezTo>
                <a:cubicBezTo>
                  <a:pt x="427" y="1730"/>
                  <a:pt x="428" y="1730"/>
                  <a:pt x="428" y="1730"/>
                </a:cubicBezTo>
                <a:cubicBezTo>
                  <a:pt x="429" y="1730"/>
                  <a:pt x="429" y="1730"/>
                  <a:pt x="430" y="1730"/>
                </a:cubicBezTo>
                <a:cubicBezTo>
                  <a:pt x="430" y="1730"/>
                  <a:pt x="431" y="1730"/>
                  <a:pt x="431" y="1730"/>
                </a:cubicBezTo>
                <a:cubicBezTo>
                  <a:pt x="431" y="1730"/>
                  <a:pt x="431" y="1730"/>
                  <a:pt x="431" y="1730"/>
                </a:cubicBezTo>
                <a:cubicBezTo>
                  <a:pt x="432" y="1730"/>
                  <a:pt x="432" y="1730"/>
                  <a:pt x="433" y="1730"/>
                </a:cubicBezTo>
                <a:cubicBezTo>
                  <a:pt x="433" y="1729"/>
                  <a:pt x="433" y="1729"/>
                  <a:pt x="433" y="1729"/>
                </a:cubicBezTo>
                <a:cubicBezTo>
                  <a:pt x="434" y="1729"/>
                  <a:pt x="434" y="1729"/>
                  <a:pt x="434" y="1729"/>
                </a:cubicBezTo>
                <a:cubicBezTo>
                  <a:pt x="435" y="1729"/>
                  <a:pt x="435" y="1729"/>
                  <a:pt x="436" y="1729"/>
                </a:cubicBezTo>
                <a:cubicBezTo>
                  <a:pt x="436" y="1729"/>
                  <a:pt x="436" y="1729"/>
                  <a:pt x="437" y="1728"/>
                </a:cubicBezTo>
                <a:cubicBezTo>
                  <a:pt x="437" y="1728"/>
                  <a:pt x="437" y="1728"/>
                  <a:pt x="437" y="1728"/>
                </a:cubicBezTo>
                <a:cubicBezTo>
                  <a:pt x="438" y="1728"/>
                  <a:pt x="438" y="1728"/>
                  <a:pt x="438" y="1728"/>
                </a:cubicBezTo>
                <a:cubicBezTo>
                  <a:pt x="439" y="1727"/>
                  <a:pt x="439" y="1727"/>
                  <a:pt x="440" y="1727"/>
                </a:cubicBezTo>
                <a:cubicBezTo>
                  <a:pt x="440" y="1727"/>
                  <a:pt x="441" y="1727"/>
                  <a:pt x="441" y="1726"/>
                </a:cubicBezTo>
                <a:cubicBezTo>
                  <a:pt x="441" y="1726"/>
                  <a:pt x="442" y="1726"/>
                  <a:pt x="442" y="1726"/>
                </a:cubicBezTo>
                <a:cubicBezTo>
                  <a:pt x="442" y="1726"/>
                  <a:pt x="442" y="1726"/>
                  <a:pt x="442" y="1726"/>
                </a:cubicBezTo>
                <a:cubicBezTo>
                  <a:pt x="442" y="1726"/>
                  <a:pt x="442" y="1725"/>
                  <a:pt x="442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3" y="1725"/>
                  <a:pt x="443" y="1725"/>
                  <a:pt x="443" y="1725"/>
                </a:cubicBezTo>
                <a:cubicBezTo>
                  <a:pt x="444" y="1724"/>
                  <a:pt x="444" y="1724"/>
                  <a:pt x="445" y="1724"/>
                </a:cubicBezTo>
                <a:cubicBezTo>
                  <a:pt x="445" y="1724"/>
                  <a:pt x="445" y="1723"/>
                  <a:pt x="446" y="1723"/>
                </a:cubicBezTo>
                <a:cubicBezTo>
                  <a:pt x="446" y="1723"/>
                  <a:pt x="446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7" y="1722"/>
                  <a:pt x="447" y="1722"/>
                </a:cubicBezTo>
                <a:cubicBezTo>
                  <a:pt x="447" y="1722"/>
                  <a:pt x="448" y="1721"/>
                  <a:pt x="448" y="1721"/>
                </a:cubicBezTo>
                <a:cubicBezTo>
                  <a:pt x="448" y="1721"/>
                  <a:pt x="448" y="1720"/>
                  <a:pt x="449" y="1720"/>
                </a:cubicBezTo>
                <a:cubicBezTo>
                  <a:pt x="449" y="1720"/>
                  <a:pt x="449" y="1719"/>
                  <a:pt x="450" y="1719"/>
                </a:cubicBezTo>
                <a:cubicBezTo>
                  <a:pt x="450" y="1718"/>
                  <a:pt x="450" y="1718"/>
                  <a:pt x="450" y="1718"/>
                </a:cubicBezTo>
                <a:cubicBezTo>
                  <a:pt x="450" y="1718"/>
                  <a:pt x="450" y="1718"/>
                  <a:pt x="451" y="1718"/>
                </a:cubicBezTo>
                <a:cubicBezTo>
                  <a:pt x="451" y="1717"/>
                  <a:pt x="451" y="1717"/>
                  <a:pt x="451" y="1717"/>
                </a:cubicBezTo>
                <a:cubicBezTo>
                  <a:pt x="451" y="1717"/>
                  <a:pt x="451" y="1717"/>
                  <a:pt x="451" y="1716"/>
                </a:cubicBezTo>
                <a:cubicBezTo>
                  <a:pt x="451" y="1716"/>
                  <a:pt x="451" y="1716"/>
                  <a:pt x="452" y="1716"/>
                </a:cubicBezTo>
                <a:cubicBezTo>
                  <a:pt x="675" y="1781"/>
                  <a:pt x="675" y="1781"/>
                  <a:pt x="675" y="1781"/>
                </a:cubicBezTo>
                <a:cubicBezTo>
                  <a:pt x="675" y="1781"/>
                  <a:pt x="675" y="1782"/>
                  <a:pt x="675" y="1782"/>
                </a:cubicBezTo>
                <a:cubicBezTo>
                  <a:pt x="675" y="1783"/>
                  <a:pt x="675" y="1783"/>
                  <a:pt x="675" y="1783"/>
                </a:cubicBezTo>
                <a:cubicBezTo>
                  <a:pt x="675" y="1784"/>
                  <a:pt x="675" y="1785"/>
                  <a:pt x="675" y="1785"/>
                </a:cubicBezTo>
                <a:cubicBezTo>
                  <a:pt x="675" y="1785"/>
                  <a:pt x="675" y="1786"/>
                  <a:pt x="675" y="1786"/>
                </a:cubicBezTo>
                <a:cubicBezTo>
                  <a:pt x="676" y="1787"/>
                  <a:pt x="676" y="1787"/>
                  <a:pt x="676" y="1788"/>
                </a:cubicBezTo>
                <a:cubicBezTo>
                  <a:pt x="676" y="1788"/>
                  <a:pt x="676" y="1788"/>
                  <a:pt x="676" y="1788"/>
                </a:cubicBezTo>
                <a:cubicBezTo>
                  <a:pt x="676" y="1789"/>
                  <a:pt x="676" y="1789"/>
                  <a:pt x="676" y="1789"/>
                </a:cubicBezTo>
                <a:cubicBezTo>
                  <a:pt x="676" y="1790"/>
                  <a:pt x="676" y="1790"/>
                  <a:pt x="677" y="1791"/>
                </a:cubicBezTo>
                <a:cubicBezTo>
                  <a:pt x="677" y="1791"/>
                  <a:pt x="677" y="1792"/>
                  <a:pt x="677" y="1792"/>
                </a:cubicBezTo>
                <a:cubicBezTo>
                  <a:pt x="677" y="1793"/>
                  <a:pt x="677" y="1793"/>
                  <a:pt x="678" y="1793"/>
                </a:cubicBezTo>
                <a:cubicBezTo>
                  <a:pt x="678" y="1794"/>
                  <a:pt x="678" y="1794"/>
                  <a:pt x="678" y="1795"/>
                </a:cubicBezTo>
                <a:cubicBezTo>
                  <a:pt x="679" y="1795"/>
                  <a:pt x="679" y="1796"/>
                  <a:pt x="679" y="1796"/>
                </a:cubicBezTo>
                <a:cubicBezTo>
                  <a:pt x="679" y="1797"/>
                  <a:pt x="680" y="1797"/>
                  <a:pt x="680" y="1798"/>
                </a:cubicBezTo>
                <a:cubicBezTo>
                  <a:pt x="680" y="1798"/>
                  <a:pt x="680" y="1798"/>
                  <a:pt x="681" y="1798"/>
                </a:cubicBezTo>
                <a:cubicBezTo>
                  <a:pt x="681" y="1799"/>
                  <a:pt x="681" y="1799"/>
                  <a:pt x="682" y="1800"/>
                </a:cubicBezTo>
                <a:cubicBezTo>
                  <a:pt x="682" y="1800"/>
                  <a:pt x="682" y="1800"/>
                  <a:pt x="682" y="1801"/>
                </a:cubicBezTo>
                <a:cubicBezTo>
                  <a:pt x="683" y="1801"/>
                  <a:pt x="683" y="1802"/>
                  <a:pt x="683" y="1802"/>
                </a:cubicBezTo>
                <a:cubicBezTo>
                  <a:pt x="684" y="1802"/>
                  <a:pt x="684" y="1803"/>
                  <a:pt x="684" y="1803"/>
                </a:cubicBezTo>
                <a:cubicBezTo>
                  <a:pt x="685" y="1803"/>
                  <a:pt x="685" y="1804"/>
                  <a:pt x="685" y="1804"/>
                </a:cubicBezTo>
                <a:cubicBezTo>
                  <a:pt x="686" y="1804"/>
                  <a:pt x="686" y="1805"/>
                  <a:pt x="687" y="1805"/>
                </a:cubicBezTo>
                <a:cubicBezTo>
                  <a:pt x="687" y="1805"/>
                  <a:pt x="687" y="1805"/>
                  <a:pt x="688" y="1806"/>
                </a:cubicBezTo>
                <a:cubicBezTo>
                  <a:pt x="688" y="1806"/>
                  <a:pt x="689" y="1806"/>
                  <a:pt x="689" y="1807"/>
                </a:cubicBezTo>
                <a:cubicBezTo>
                  <a:pt x="689" y="1807"/>
                  <a:pt x="690" y="1807"/>
                  <a:pt x="690" y="1807"/>
                </a:cubicBezTo>
                <a:cubicBezTo>
                  <a:pt x="691" y="1807"/>
                  <a:pt x="691" y="1808"/>
                  <a:pt x="692" y="1808"/>
                </a:cubicBezTo>
                <a:cubicBezTo>
                  <a:pt x="692" y="1808"/>
                  <a:pt x="692" y="1808"/>
                  <a:pt x="693" y="1808"/>
                </a:cubicBezTo>
                <a:cubicBezTo>
                  <a:pt x="693" y="1809"/>
                  <a:pt x="694" y="1809"/>
                  <a:pt x="694" y="1809"/>
                </a:cubicBezTo>
                <a:cubicBezTo>
                  <a:pt x="695" y="1809"/>
                  <a:pt x="695" y="1809"/>
                  <a:pt x="696" y="1810"/>
                </a:cubicBezTo>
                <a:cubicBezTo>
                  <a:pt x="696" y="1810"/>
                  <a:pt x="696" y="1810"/>
                  <a:pt x="697" y="1810"/>
                </a:cubicBezTo>
                <a:cubicBezTo>
                  <a:pt x="697" y="1810"/>
                  <a:pt x="697" y="1810"/>
                  <a:pt x="697" y="1810"/>
                </a:cubicBezTo>
                <a:cubicBezTo>
                  <a:pt x="697" y="1810"/>
                  <a:pt x="698" y="1810"/>
                  <a:pt x="699" y="1810"/>
                </a:cubicBezTo>
                <a:cubicBezTo>
                  <a:pt x="699" y="1810"/>
                  <a:pt x="699" y="1811"/>
                  <a:pt x="700" y="1811"/>
                </a:cubicBezTo>
                <a:cubicBezTo>
                  <a:pt x="700" y="1811"/>
                  <a:pt x="701" y="1811"/>
                  <a:pt x="702" y="1811"/>
                </a:cubicBezTo>
                <a:cubicBezTo>
                  <a:pt x="702" y="1811"/>
                  <a:pt x="702" y="1811"/>
                  <a:pt x="703" y="1811"/>
                </a:cubicBezTo>
                <a:cubicBezTo>
                  <a:pt x="703" y="1811"/>
                  <a:pt x="704" y="1811"/>
                  <a:pt x="704" y="1811"/>
                </a:cubicBezTo>
                <a:cubicBezTo>
                  <a:pt x="760" y="2037"/>
                  <a:pt x="760" y="2037"/>
                  <a:pt x="760" y="2037"/>
                </a:cubicBezTo>
                <a:cubicBezTo>
                  <a:pt x="759" y="2037"/>
                  <a:pt x="759" y="2037"/>
                  <a:pt x="759" y="2038"/>
                </a:cubicBezTo>
                <a:cubicBezTo>
                  <a:pt x="758" y="2038"/>
                  <a:pt x="758" y="2038"/>
                  <a:pt x="758" y="2038"/>
                </a:cubicBezTo>
                <a:cubicBezTo>
                  <a:pt x="757" y="2039"/>
                  <a:pt x="755" y="2040"/>
                  <a:pt x="754" y="2041"/>
                </a:cubicBezTo>
                <a:cubicBezTo>
                  <a:pt x="754" y="2041"/>
                  <a:pt x="754" y="2041"/>
                  <a:pt x="754" y="2041"/>
                </a:cubicBezTo>
                <a:cubicBezTo>
                  <a:pt x="754" y="2042"/>
                  <a:pt x="753" y="2042"/>
                  <a:pt x="753" y="2042"/>
                </a:cubicBezTo>
                <a:cubicBezTo>
                  <a:pt x="752" y="2043"/>
                  <a:pt x="751" y="2044"/>
                  <a:pt x="750" y="2046"/>
                </a:cubicBezTo>
                <a:cubicBezTo>
                  <a:pt x="750" y="2046"/>
                  <a:pt x="750" y="2046"/>
                  <a:pt x="749" y="2046"/>
                </a:cubicBezTo>
                <a:cubicBezTo>
                  <a:pt x="749" y="2048"/>
                  <a:pt x="748" y="2049"/>
                  <a:pt x="747" y="2051"/>
                </a:cubicBezTo>
                <a:cubicBezTo>
                  <a:pt x="747" y="2051"/>
                  <a:pt x="747" y="2051"/>
                  <a:pt x="747" y="2052"/>
                </a:cubicBezTo>
                <a:cubicBezTo>
                  <a:pt x="746" y="2053"/>
                  <a:pt x="746" y="2055"/>
                  <a:pt x="745" y="2056"/>
                </a:cubicBezTo>
                <a:cubicBezTo>
                  <a:pt x="745" y="2057"/>
                  <a:pt x="745" y="2057"/>
                  <a:pt x="745" y="2057"/>
                </a:cubicBezTo>
                <a:cubicBezTo>
                  <a:pt x="745" y="2059"/>
                  <a:pt x="745" y="2060"/>
                  <a:pt x="744" y="2062"/>
                </a:cubicBezTo>
                <a:cubicBezTo>
                  <a:pt x="744" y="2062"/>
                  <a:pt x="744" y="2063"/>
                  <a:pt x="744" y="2063"/>
                </a:cubicBezTo>
                <a:cubicBezTo>
                  <a:pt x="744" y="2064"/>
                  <a:pt x="745" y="2066"/>
                  <a:pt x="745" y="2068"/>
                </a:cubicBezTo>
                <a:cubicBezTo>
                  <a:pt x="745" y="2068"/>
                  <a:pt x="745" y="2068"/>
                  <a:pt x="745" y="2069"/>
                </a:cubicBezTo>
                <a:cubicBezTo>
                  <a:pt x="745" y="2069"/>
                  <a:pt x="745" y="2070"/>
                  <a:pt x="745" y="2070"/>
                </a:cubicBezTo>
                <a:cubicBezTo>
                  <a:pt x="746" y="2071"/>
                  <a:pt x="746" y="2072"/>
                  <a:pt x="746" y="2073"/>
                </a:cubicBezTo>
                <a:cubicBezTo>
                  <a:pt x="746" y="2074"/>
                  <a:pt x="746" y="2074"/>
                  <a:pt x="747" y="2074"/>
                </a:cubicBezTo>
                <a:cubicBezTo>
                  <a:pt x="747" y="2075"/>
                  <a:pt x="747" y="2076"/>
                  <a:pt x="748" y="2077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80" y="2238"/>
                  <a:pt x="580" y="2238"/>
                  <a:pt x="580" y="2238"/>
                </a:cubicBezTo>
                <a:cubicBezTo>
                  <a:pt x="579" y="2238"/>
                  <a:pt x="579" y="2238"/>
                  <a:pt x="578" y="2237"/>
                </a:cubicBezTo>
                <a:cubicBezTo>
                  <a:pt x="578" y="2237"/>
                  <a:pt x="578" y="2237"/>
                  <a:pt x="577" y="2237"/>
                </a:cubicBezTo>
                <a:cubicBezTo>
                  <a:pt x="577" y="2237"/>
                  <a:pt x="577" y="2237"/>
                  <a:pt x="577" y="2237"/>
                </a:cubicBezTo>
                <a:cubicBezTo>
                  <a:pt x="576" y="2236"/>
                  <a:pt x="576" y="2236"/>
                  <a:pt x="576" y="2236"/>
                </a:cubicBezTo>
                <a:cubicBezTo>
                  <a:pt x="575" y="2236"/>
                  <a:pt x="575" y="2236"/>
                  <a:pt x="574" y="2236"/>
                </a:cubicBezTo>
                <a:cubicBezTo>
                  <a:pt x="574" y="2236"/>
                  <a:pt x="574" y="2235"/>
                  <a:pt x="573" y="2235"/>
                </a:cubicBezTo>
                <a:cubicBezTo>
                  <a:pt x="573" y="2235"/>
                  <a:pt x="573" y="2235"/>
                  <a:pt x="573" y="2235"/>
                </a:cubicBezTo>
                <a:cubicBezTo>
                  <a:pt x="572" y="2235"/>
                  <a:pt x="572" y="2235"/>
                  <a:pt x="572" y="2235"/>
                </a:cubicBezTo>
                <a:cubicBezTo>
                  <a:pt x="571" y="2235"/>
                  <a:pt x="571" y="2235"/>
                  <a:pt x="571" y="2235"/>
                </a:cubicBezTo>
                <a:cubicBezTo>
                  <a:pt x="571" y="2235"/>
                  <a:pt x="570" y="2235"/>
                  <a:pt x="570" y="2235"/>
                </a:cubicBezTo>
                <a:cubicBezTo>
                  <a:pt x="569" y="2235"/>
                  <a:pt x="569" y="2234"/>
                  <a:pt x="568" y="2234"/>
                </a:cubicBezTo>
                <a:cubicBezTo>
                  <a:pt x="568" y="2234"/>
                  <a:pt x="567" y="2234"/>
                  <a:pt x="567" y="2234"/>
                </a:cubicBezTo>
                <a:cubicBezTo>
                  <a:pt x="567" y="2234"/>
                  <a:pt x="566" y="2234"/>
                  <a:pt x="566" y="2234"/>
                </a:cubicBezTo>
                <a:cubicBezTo>
                  <a:pt x="566" y="2234"/>
                  <a:pt x="565" y="2234"/>
                  <a:pt x="565" y="2234"/>
                </a:cubicBezTo>
                <a:cubicBezTo>
                  <a:pt x="565" y="2234"/>
                  <a:pt x="564" y="2234"/>
                  <a:pt x="564" y="2234"/>
                </a:cubicBezTo>
                <a:cubicBezTo>
                  <a:pt x="564" y="2234"/>
                  <a:pt x="563" y="2234"/>
                  <a:pt x="563" y="2234"/>
                </a:cubicBezTo>
                <a:cubicBezTo>
                  <a:pt x="562" y="2234"/>
                  <a:pt x="562" y="2234"/>
                  <a:pt x="561" y="2234"/>
                </a:cubicBezTo>
                <a:cubicBezTo>
                  <a:pt x="561" y="2234"/>
                  <a:pt x="560" y="2235"/>
                  <a:pt x="560" y="2235"/>
                </a:cubicBezTo>
                <a:cubicBezTo>
                  <a:pt x="560" y="2235"/>
                  <a:pt x="560" y="2235"/>
                  <a:pt x="560" y="2235"/>
                </a:cubicBezTo>
                <a:cubicBezTo>
                  <a:pt x="559" y="2235"/>
                  <a:pt x="559" y="2235"/>
                  <a:pt x="558" y="2235"/>
                </a:cubicBezTo>
                <a:cubicBezTo>
                  <a:pt x="558" y="2235"/>
                  <a:pt x="558" y="2235"/>
                  <a:pt x="558" y="2235"/>
                </a:cubicBezTo>
                <a:cubicBezTo>
                  <a:pt x="558" y="2235"/>
                  <a:pt x="557" y="2235"/>
                  <a:pt x="557" y="2235"/>
                </a:cubicBezTo>
                <a:cubicBezTo>
                  <a:pt x="556" y="2235"/>
                  <a:pt x="556" y="2236"/>
                  <a:pt x="555" y="2236"/>
                </a:cubicBezTo>
                <a:cubicBezTo>
                  <a:pt x="555" y="2236"/>
                  <a:pt x="555" y="2236"/>
                  <a:pt x="554" y="2236"/>
                </a:cubicBezTo>
                <a:cubicBezTo>
                  <a:pt x="554" y="2236"/>
                  <a:pt x="554" y="2236"/>
                  <a:pt x="554" y="2236"/>
                </a:cubicBezTo>
                <a:cubicBezTo>
                  <a:pt x="554" y="2236"/>
                  <a:pt x="553" y="2237"/>
                  <a:pt x="553" y="2237"/>
                </a:cubicBezTo>
                <a:cubicBezTo>
                  <a:pt x="552" y="2237"/>
                  <a:pt x="552" y="2237"/>
                  <a:pt x="551" y="2238"/>
                </a:cubicBezTo>
                <a:cubicBezTo>
                  <a:pt x="551" y="2238"/>
                  <a:pt x="550" y="2238"/>
                  <a:pt x="550" y="2238"/>
                </a:cubicBezTo>
                <a:cubicBezTo>
                  <a:pt x="550" y="2238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9" y="2239"/>
                  <a:pt x="549" y="2239"/>
                  <a:pt x="549" y="2239"/>
                </a:cubicBezTo>
                <a:cubicBezTo>
                  <a:pt x="548" y="2239"/>
                  <a:pt x="548" y="2239"/>
                  <a:pt x="548" y="2240"/>
                </a:cubicBezTo>
                <a:cubicBezTo>
                  <a:pt x="547" y="2240"/>
                  <a:pt x="547" y="2240"/>
                  <a:pt x="546" y="2241"/>
                </a:cubicBezTo>
                <a:cubicBezTo>
                  <a:pt x="546" y="2241"/>
                  <a:pt x="546" y="2241"/>
                  <a:pt x="545" y="2242"/>
                </a:cubicBezTo>
                <a:cubicBezTo>
                  <a:pt x="545" y="2242"/>
                  <a:pt x="545" y="2242"/>
                  <a:pt x="544" y="2242"/>
                </a:cubicBezTo>
                <a:cubicBezTo>
                  <a:pt x="544" y="2242"/>
                  <a:pt x="544" y="2242"/>
                  <a:pt x="544" y="2243"/>
                </a:cubicBezTo>
                <a:cubicBezTo>
                  <a:pt x="544" y="2243"/>
                  <a:pt x="544" y="2243"/>
                  <a:pt x="544" y="2243"/>
                </a:cubicBezTo>
                <a:cubicBezTo>
                  <a:pt x="544" y="2243"/>
                  <a:pt x="544" y="2243"/>
                  <a:pt x="543" y="2244"/>
                </a:cubicBezTo>
                <a:cubicBezTo>
                  <a:pt x="543" y="2244"/>
                  <a:pt x="543" y="2244"/>
                  <a:pt x="542" y="2245"/>
                </a:cubicBezTo>
                <a:cubicBezTo>
                  <a:pt x="542" y="2245"/>
                  <a:pt x="542" y="2245"/>
                  <a:pt x="541" y="2246"/>
                </a:cubicBezTo>
                <a:cubicBezTo>
                  <a:pt x="541" y="2246"/>
                  <a:pt x="541" y="2246"/>
                  <a:pt x="541" y="2247"/>
                </a:cubicBezTo>
                <a:cubicBezTo>
                  <a:pt x="541" y="2247"/>
                  <a:pt x="541" y="2247"/>
                  <a:pt x="541" y="2247"/>
                </a:cubicBezTo>
                <a:cubicBezTo>
                  <a:pt x="540" y="2247"/>
                  <a:pt x="540" y="2247"/>
                  <a:pt x="540" y="2247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540" y="2248"/>
                  <a:pt x="540" y="2248"/>
                  <a:pt x="540" y="2248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4"/>
                  <a:pt x="316" y="2184"/>
                  <a:pt x="316" y="2184"/>
                </a:cubicBezTo>
                <a:cubicBezTo>
                  <a:pt x="316" y="2183"/>
                  <a:pt x="316" y="2183"/>
                  <a:pt x="316" y="2182"/>
                </a:cubicBezTo>
                <a:cubicBezTo>
                  <a:pt x="316" y="2182"/>
                  <a:pt x="316" y="2182"/>
                  <a:pt x="316" y="2181"/>
                </a:cubicBezTo>
                <a:cubicBezTo>
                  <a:pt x="316" y="2181"/>
                  <a:pt x="316" y="2180"/>
                  <a:pt x="316" y="2179"/>
                </a:cubicBezTo>
                <a:cubicBezTo>
                  <a:pt x="316" y="2179"/>
                  <a:pt x="316" y="2179"/>
                  <a:pt x="316" y="2178"/>
                </a:cubicBezTo>
                <a:cubicBezTo>
                  <a:pt x="316" y="2178"/>
                  <a:pt x="316" y="2178"/>
                  <a:pt x="316" y="2178"/>
                </a:cubicBezTo>
                <a:cubicBezTo>
                  <a:pt x="315" y="2177"/>
                  <a:pt x="315" y="2177"/>
                  <a:pt x="315" y="2176"/>
                </a:cubicBezTo>
                <a:cubicBezTo>
                  <a:pt x="315" y="2176"/>
                  <a:pt x="315" y="2176"/>
                  <a:pt x="315" y="2176"/>
                </a:cubicBezTo>
                <a:cubicBezTo>
                  <a:pt x="315" y="2176"/>
                  <a:pt x="315" y="2176"/>
                  <a:pt x="315" y="2175"/>
                </a:cubicBezTo>
                <a:cubicBezTo>
                  <a:pt x="315" y="2175"/>
                  <a:pt x="315" y="2174"/>
                  <a:pt x="314" y="2174"/>
                </a:cubicBezTo>
                <a:cubicBezTo>
                  <a:pt x="314" y="2173"/>
                  <a:pt x="314" y="2173"/>
                  <a:pt x="314" y="2173"/>
                </a:cubicBezTo>
                <a:cubicBezTo>
                  <a:pt x="314" y="2173"/>
                  <a:pt x="314" y="2172"/>
                  <a:pt x="314" y="2172"/>
                </a:cubicBezTo>
                <a:cubicBezTo>
                  <a:pt x="314" y="2172"/>
                  <a:pt x="314" y="2171"/>
                  <a:pt x="313" y="2171"/>
                </a:cubicBezTo>
                <a:cubicBezTo>
                  <a:pt x="313" y="2171"/>
                  <a:pt x="313" y="2170"/>
                  <a:pt x="313" y="2170"/>
                </a:cubicBezTo>
                <a:cubicBezTo>
                  <a:pt x="312" y="2169"/>
                  <a:pt x="312" y="2169"/>
                  <a:pt x="312" y="2168"/>
                </a:cubicBezTo>
                <a:cubicBezTo>
                  <a:pt x="312" y="2168"/>
                  <a:pt x="312" y="2168"/>
                  <a:pt x="312" y="2168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7"/>
                  <a:pt x="311" y="2167"/>
                </a:cubicBezTo>
                <a:cubicBezTo>
                  <a:pt x="311" y="2167"/>
                  <a:pt x="311" y="2166"/>
                  <a:pt x="311" y="2166"/>
                </a:cubicBezTo>
                <a:cubicBezTo>
                  <a:pt x="310" y="2166"/>
                  <a:pt x="310" y="2165"/>
                  <a:pt x="310" y="2165"/>
                </a:cubicBezTo>
                <a:cubicBezTo>
                  <a:pt x="309" y="2164"/>
                  <a:pt x="309" y="2164"/>
                  <a:pt x="309" y="2164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3"/>
                </a:cubicBezTo>
                <a:cubicBezTo>
                  <a:pt x="308" y="2163"/>
                  <a:pt x="308" y="2163"/>
                  <a:pt x="308" y="2162"/>
                </a:cubicBezTo>
                <a:cubicBezTo>
                  <a:pt x="307" y="2162"/>
                  <a:pt x="307" y="2162"/>
                  <a:pt x="307" y="2162"/>
                </a:cubicBezTo>
                <a:cubicBezTo>
                  <a:pt x="306" y="2161"/>
                  <a:pt x="306" y="2161"/>
                  <a:pt x="306" y="2161"/>
                </a:cubicBezTo>
                <a:cubicBezTo>
                  <a:pt x="305" y="2160"/>
                  <a:pt x="305" y="2160"/>
                  <a:pt x="304" y="2160"/>
                </a:cubicBezTo>
                <a:cubicBezTo>
                  <a:pt x="304" y="2159"/>
                  <a:pt x="304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9"/>
                  <a:pt x="303" y="2159"/>
                  <a:pt x="303" y="2159"/>
                </a:cubicBezTo>
                <a:cubicBezTo>
                  <a:pt x="303" y="2158"/>
                  <a:pt x="302" y="2158"/>
                  <a:pt x="302" y="2158"/>
                </a:cubicBezTo>
                <a:cubicBezTo>
                  <a:pt x="302" y="2158"/>
                  <a:pt x="301" y="2158"/>
                  <a:pt x="301" y="2157"/>
                </a:cubicBezTo>
                <a:cubicBezTo>
                  <a:pt x="301" y="2157"/>
                  <a:pt x="300" y="2157"/>
                  <a:pt x="300" y="2157"/>
                </a:cubicBezTo>
                <a:cubicBezTo>
                  <a:pt x="299" y="2156"/>
                  <a:pt x="299" y="2156"/>
                  <a:pt x="298" y="2156"/>
                </a:cubicBezTo>
                <a:cubicBezTo>
                  <a:pt x="298" y="2156"/>
                  <a:pt x="298" y="2156"/>
                  <a:pt x="298" y="2156"/>
                </a:cubicBezTo>
                <a:cubicBezTo>
                  <a:pt x="297" y="2156"/>
                  <a:pt x="297" y="2156"/>
                  <a:pt x="297" y="2155"/>
                </a:cubicBezTo>
                <a:cubicBezTo>
                  <a:pt x="296" y="2155"/>
                  <a:pt x="296" y="2155"/>
                  <a:pt x="295" y="2155"/>
                </a:cubicBezTo>
                <a:cubicBezTo>
                  <a:pt x="295" y="2155"/>
                  <a:pt x="295" y="2155"/>
                  <a:pt x="294" y="2155"/>
                </a:cubicBezTo>
                <a:cubicBezTo>
                  <a:pt x="294" y="2155"/>
                  <a:pt x="294" y="2155"/>
                  <a:pt x="294" y="2155"/>
                </a:cubicBezTo>
                <a:cubicBezTo>
                  <a:pt x="294" y="2154"/>
                  <a:pt x="293" y="2154"/>
                  <a:pt x="293" y="2154"/>
                </a:cubicBezTo>
                <a:cubicBezTo>
                  <a:pt x="293" y="2154"/>
                  <a:pt x="292" y="2154"/>
                  <a:pt x="292" y="2154"/>
                </a:cubicBezTo>
                <a:cubicBezTo>
                  <a:pt x="292" y="2154"/>
                  <a:pt x="292" y="2154"/>
                  <a:pt x="291" y="2154"/>
                </a:cubicBezTo>
                <a:cubicBezTo>
                  <a:pt x="291" y="2154"/>
                  <a:pt x="290" y="2154"/>
                  <a:pt x="290" y="2154"/>
                </a:cubicBezTo>
                <a:cubicBezTo>
                  <a:pt x="289" y="2154"/>
                  <a:pt x="289" y="2154"/>
                  <a:pt x="288" y="2153"/>
                </a:cubicBezTo>
                <a:cubicBezTo>
                  <a:pt x="288" y="2153"/>
                  <a:pt x="287" y="2153"/>
                  <a:pt x="287" y="2153"/>
                </a:cubicBezTo>
                <a:cubicBezTo>
                  <a:pt x="287" y="2153"/>
                  <a:pt x="287" y="2153"/>
                  <a:pt x="287" y="2153"/>
                </a:cubicBezTo>
                <a:lnTo>
                  <a:pt x="231" y="1928"/>
                </a:lnTo>
                <a:close/>
                <a:moveTo>
                  <a:pt x="620" y="2520"/>
                </a:moveTo>
                <a:cubicBezTo>
                  <a:pt x="619" y="2520"/>
                  <a:pt x="619" y="2520"/>
                  <a:pt x="619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8" y="2521"/>
                  <a:pt x="618" y="2521"/>
                </a:cubicBezTo>
                <a:cubicBezTo>
                  <a:pt x="618" y="2521"/>
                  <a:pt x="617" y="2521"/>
                  <a:pt x="617" y="2522"/>
                </a:cubicBezTo>
                <a:cubicBezTo>
                  <a:pt x="617" y="2522"/>
                  <a:pt x="616" y="2522"/>
                  <a:pt x="616" y="2523"/>
                </a:cubicBezTo>
                <a:cubicBezTo>
                  <a:pt x="615" y="2523"/>
                  <a:pt x="615" y="2523"/>
                  <a:pt x="615" y="2523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4" y="2524"/>
                  <a:pt x="614" y="2524"/>
                  <a:pt x="614" y="2524"/>
                </a:cubicBezTo>
                <a:cubicBezTo>
                  <a:pt x="613" y="2525"/>
                  <a:pt x="613" y="2525"/>
                  <a:pt x="613" y="2525"/>
                </a:cubicBezTo>
                <a:cubicBezTo>
                  <a:pt x="612" y="2526"/>
                  <a:pt x="612" y="2526"/>
                  <a:pt x="612" y="2526"/>
                </a:cubicBezTo>
                <a:cubicBezTo>
                  <a:pt x="611" y="2527"/>
                  <a:pt x="611" y="2527"/>
                  <a:pt x="611" y="2528"/>
                </a:cubicBezTo>
                <a:cubicBezTo>
                  <a:pt x="611" y="2528"/>
                  <a:pt x="610" y="2528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10" y="2529"/>
                  <a:pt x="610" y="2529"/>
                  <a:pt x="610" y="2529"/>
                </a:cubicBezTo>
                <a:cubicBezTo>
                  <a:pt x="609" y="2529"/>
                  <a:pt x="609" y="2530"/>
                  <a:pt x="609" y="2530"/>
                </a:cubicBezTo>
                <a:cubicBezTo>
                  <a:pt x="609" y="2530"/>
                  <a:pt x="609" y="2531"/>
                  <a:pt x="608" y="2531"/>
                </a:cubicBezTo>
                <a:cubicBezTo>
                  <a:pt x="608" y="2532"/>
                  <a:pt x="608" y="2532"/>
                  <a:pt x="608" y="2533"/>
                </a:cubicBezTo>
                <a:cubicBezTo>
                  <a:pt x="607" y="2533"/>
                  <a:pt x="607" y="2533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4"/>
                  <a:pt x="607" y="2534"/>
                  <a:pt x="607" y="2534"/>
                </a:cubicBezTo>
                <a:cubicBezTo>
                  <a:pt x="607" y="2535"/>
                  <a:pt x="607" y="2535"/>
                  <a:pt x="607" y="2535"/>
                </a:cubicBezTo>
                <a:cubicBezTo>
                  <a:pt x="606" y="2536"/>
                  <a:pt x="606" y="2536"/>
                  <a:pt x="606" y="2537"/>
                </a:cubicBezTo>
                <a:cubicBezTo>
                  <a:pt x="606" y="2537"/>
                  <a:pt x="606" y="2537"/>
                  <a:pt x="606" y="2538"/>
                </a:cubicBezTo>
                <a:cubicBezTo>
                  <a:pt x="606" y="2538"/>
                  <a:pt x="606" y="2538"/>
                  <a:pt x="606" y="2538"/>
                </a:cubicBezTo>
                <a:cubicBezTo>
                  <a:pt x="605" y="2538"/>
                  <a:pt x="605" y="2539"/>
                  <a:pt x="605" y="2539"/>
                </a:cubicBezTo>
                <a:cubicBezTo>
                  <a:pt x="605" y="2539"/>
                  <a:pt x="605" y="2540"/>
                  <a:pt x="605" y="2540"/>
                </a:cubicBezTo>
                <a:cubicBezTo>
                  <a:pt x="605" y="2540"/>
                  <a:pt x="605" y="2540"/>
                  <a:pt x="605" y="2541"/>
                </a:cubicBezTo>
                <a:cubicBezTo>
                  <a:pt x="605" y="2541"/>
                  <a:pt x="605" y="2542"/>
                  <a:pt x="605" y="2543"/>
                </a:cubicBezTo>
                <a:cubicBezTo>
                  <a:pt x="605" y="2543"/>
                  <a:pt x="605" y="2543"/>
                  <a:pt x="605" y="2544"/>
                </a:cubicBezTo>
                <a:cubicBezTo>
                  <a:pt x="605" y="2544"/>
                  <a:pt x="605" y="2545"/>
                  <a:pt x="605" y="2545"/>
                </a:cubicBezTo>
                <a:cubicBezTo>
                  <a:pt x="605" y="2545"/>
                  <a:pt x="605" y="2545"/>
                  <a:pt x="605" y="2546"/>
                </a:cubicBezTo>
                <a:cubicBezTo>
                  <a:pt x="605" y="2546"/>
                  <a:pt x="605" y="2546"/>
                  <a:pt x="605" y="2547"/>
                </a:cubicBezTo>
                <a:cubicBezTo>
                  <a:pt x="605" y="2547"/>
                  <a:pt x="605" y="2548"/>
                  <a:pt x="605" y="2548"/>
                </a:cubicBezTo>
                <a:cubicBezTo>
                  <a:pt x="605" y="2549"/>
                  <a:pt x="605" y="2549"/>
                  <a:pt x="605" y="2550"/>
                </a:cubicBezTo>
                <a:cubicBezTo>
                  <a:pt x="605" y="2550"/>
                  <a:pt x="605" y="2550"/>
                  <a:pt x="605" y="2551"/>
                </a:cubicBezTo>
                <a:cubicBezTo>
                  <a:pt x="605" y="2551"/>
                  <a:pt x="605" y="2551"/>
                  <a:pt x="605" y="2551"/>
                </a:cubicBezTo>
                <a:cubicBezTo>
                  <a:pt x="605" y="2552"/>
                  <a:pt x="605" y="2552"/>
                  <a:pt x="605" y="2553"/>
                </a:cubicBezTo>
                <a:cubicBezTo>
                  <a:pt x="605" y="2553"/>
                  <a:pt x="605" y="2553"/>
                  <a:pt x="605" y="2553"/>
                </a:cubicBezTo>
                <a:cubicBezTo>
                  <a:pt x="605" y="2553"/>
                  <a:pt x="606" y="2554"/>
                  <a:pt x="606" y="2554"/>
                </a:cubicBezTo>
                <a:cubicBezTo>
                  <a:pt x="606" y="2554"/>
                  <a:pt x="606" y="2555"/>
                  <a:pt x="606" y="2555"/>
                </a:cubicBezTo>
                <a:cubicBezTo>
                  <a:pt x="606" y="2556"/>
                  <a:pt x="606" y="2556"/>
                  <a:pt x="606" y="2556"/>
                </a:cubicBezTo>
                <a:cubicBezTo>
                  <a:pt x="606" y="2557"/>
                  <a:pt x="607" y="2557"/>
                  <a:pt x="607" y="2557"/>
                </a:cubicBezTo>
                <a:cubicBezTo>
                  <a:pt x="607" y="2557"/>
                  <a:pt x="607" y="2558"/>
                  <a:pt x="607" y="2558"/>
                </a:cubicBezTo>
                <a:cubicBezTo>
                  <a:pt x="607" y="2559"/>
                  <a:pt x="608" y="2559"/>
                  <a:pt x="608" y="2560"/>
                </a:cubicBezTo>
                <a:cubicBezTo>
                  <a:pt x="608" y="2560"/>
                  <a:pt x="608" y="2560"/>
                  <a:pt x="608" y="2560"/>
                </a:cubicBezTo>
                <a:cubicBezTo>
                  <a:pt x="440" y="2721"/>
                  <a:pt x="440" y="2721"/>
                  <a:pt x="440" y="2721"/>
                </a:cubicBezTo>
                <a:cubicBezTo>
                  <a:pt x="439" y="2721"/>
                  <a:pt x="438" y="2720"/>
                  <a:pt x="437" y="2720"/>
                </a:cubicBezTo>
                <a:cubicBezTo>
                  <a:pt x="437" y="2720"/>
                  <a:pt x="437" y="2719"/>
                  <a:pt x="437" y="2719"/>
                </a:cubicBezTo>
                <a:cubicBezTo>
                  <a:pt x="436" y="2719"/>
                  <a:pt x="434" y="2719"/>
                  <a:pt x="433" y="2718"/>
                </a:cubicBezTo>
                <a:cubicBezTo>
                  <a:pt x="433" y="2718"/>
                  <a:pt x="432" y="2718"/>
                  <a:pt x="432" y="2718"/>
                </a:cubicBezTo>
                <a:cubicBezTo>
                  <a:pt x="432" y="2718"/>
                  <a:pt x="431" y="2718"/>
                  <a:pt x="431" y="2718"/>
                </a:cubicBezTo>
                <a:cubicBezTo>
                  <a:pt x="429" y="2717"/>
                  <a:pt x="428" y="2717"/>
                  <a:pt x="426" y="2717"/>
                </a:cubicBezTo>
                <a:cubicBezTo>
                  <a:pt x="426" y="2717"/>
                  <a:pt x="426" y="2717"/>
                  <a:pt x="425" y="2717"/>
                </a:cubicBezTo>
                <a:cubicBezTo>
                  <a:pt x="424" y="2717"/>
                  <a:pt x="422" y="2717"/>
                  <a:pt x="420" y="2717"/>
                </a:cubicBezTo>
                <a:cubicBezTo>
                  <a:pt x="420" y="2717"/>
                  <a:pt x="420" y="2718"/>
                  <a:pt x="420" y="2718"/>
                </a:cubicBezTo>
                <a:cubicBezTo>
                  <a:pt x="418" y="2718"/>
                  <a:pt x="416" y="2718"/>
                  <a:pt x="415" y="2719"/>
                </a:cubicBezTo>
                <a:cubicBezTo>
                  <a:pt x="415" y="2719"/>
                  <a:pt x="414" y="2719"/>
                  <a:pt x="414" y="2719"/>
                </a:cubicBezTo>
                <a:cubicBezTo>
                  <a:pt x="412" y="2720"/>
                  <a:pt x="411" y="2721"/>
                  <a:pt x="410" y="2721"/>
                </a:cubicBezTo>
                <a:cubicBezTo>
                  <a:pt x="409" y="2722"/>
                  <a:pt x="409" y="2722"/>
                  <a:pt x="409" y="2722"/>
                </a:cubicBezTo>
                <a:cubicBezTo>
                  <a:pt x="407" y="2723"/>
                  <a:pt x="406" y="2724"/>
                  <a:pt x="405" y="2725"/>
                </a:cubicBezTo>
                <a:cubicBezTo>
                  <a:pt x="405" y="2725"/>
                  <a:pt x="404" y="2725"/>
                  <a:pt x="404" y="2725"/>
                </a:cubicBezTo>
                <a:cubicBezTo>
                  <a:pt x="404" y="2725"/>
                  <a:pt x="404" y="2725"/>
                  <a:pt x="404" y="2726"/>
                </a:cubicBezTo>
                <a:cubicBezTo>
                  <a:pt x="403" y="2727"/>
                  <a:pt x="402" y="2728"/>
                  <a:pt x="401" y="2730"/>
                </a:cubicBezTo>
                <a:cubicBezTo>
                  <a:pt x="401" y="2730"/>
                  <a:pt x="400" y="2730"/>
                  <a:pt x="400" y="2730"/>
                </a:cubicBezTo>
                <a:cubicBezTo>
                  <a:pt x="400" y="2730"/>
                  <a:pt x="400" y="2731"/>
                  <a:pt x="400" y="2731"/>
                </a:cubicBezTo>
                <a:cubicBezTo>
                  <a:pt x="176" y="2667"/>
                  <a:pt x="176" y="2667"/>
                  <a:pt x="176" y="2667"/>
                </a:cubicBezTo>
                <a:cubicBezTo>
                  <a:pt x="176" y="2667"/>
                  <a:pt x="176" y="2666"/>
                  <a:pt x="176" y="2666"/>
                </a:cubicBezTo>
                <a:cubicBezTo>
                  <a:pt x="176" y="2666"/>
                  <a:pt x="176" y="2666"/>
                  <a:pt x="176" y="2665"/>
                </a:cubicBezTo>
                <a:cubicBezTo>
                  <a:pt x="176" y="2665"/>
                  <a:pt x="176" y="2664"/>
                  <a:pt x="176" y="2664"/>
                </a:cubicBezTo>
                <a:cubicBezTo>
                  <a:pt x="176" y="2663"/>
                  <a:pt x="176" y="2663"/>
                  <a:pt x="176" y="2662"/>
                </a:cubicBezTo>
                <a:cubicBezTo>
                  <a:pt x="176" y="2662"/>
                  <a:pt x="176" y="2662"/>
                  <a:pt x="176" y="2661"/>
                </a:cubicBezTo>
                <a:cubicBezTo>
                  <a:pt x="176" y="2661"/>
                  <a:pt x="176" y="2661"/>
                  <a:pt x="176" y="2661"/>
                </a:cubicBezTo>
                <a:cubicBezTo>
                  <a:pt x="176" y="2660"/>
                  <a:pt x="175" y="2660"/>
                  <a:pt x="175" y="2659"/>
                </a:cubicBezTo>
                <a:cubicBezTo>
                  <a:pt x="175" y="2659"/>
                  <a:pt x="175" y="2659"/>
                  <a:pt x="175" y="2659"/>
                </a:cubicBezTo>
                <a:cubicBezTo>
                  <a:pt x="175" y="2659"/>
                  <a:pt x="175" y="2658"/>
                  <a:pt x="175" y="2658"/>
                </a:cubicBezTo>
                <a:cubicBezTo>
                  <a:pt x="175" y="2658"/>
                  <a:pt x="175" y="2657"/>
                  <a:pt x="175" y="2657"/>
                </a:cubicBezTo>
                <a:cubicBezTo>
                  <a:pt x="174" y="2656"/>
                  <a:pt x="174" y="2656"/>
                  <a:pt x="174" y="2656"/>
                </a:cubicBezTo>
                <a:cubicBezTo>
                  <a:pt x="174" y="2655"/>
                  <a:pt x="174" y="2655"/>
                  <a:pt x="174" y="2655"/>
                </a:cubicBezTo>
                <a:cubicBezTo>
                  <a:pt x="174" y="2655"/>
                  <a:pt x="174" y="2654"/>
                  <a:pt x="173" y="2654"/>
                </a:cubicBezTo>
                <a:cubicBezTo>
                  <a:pt x="173" y="2653"/>
                  <a:pt x="173" y="2653"/>
                  <a:pt x="173" y="2652"/>
                </a:cubicBezTo>
                <a:cubicBezTo>
                  <a:pt x="173" y="2652"/>
                  <a:pt x="172" y="2652"/>
                  <a:pt x="172" y="2651"/>
                </a:cubicBezTo>
                <a:cubicBezTo>
                  <a:pt x="172" y="2651"/>
                  <a:pt x="172" y="2651"/>
                  <a:pt x="172" y="2650"/>
                </a:cubicBezTo>
                <a:cubicBezTo>
                  <a:pt x="172" y="2650"/>
                  <a:pt x="171" y="2650"/>
                  <a:pt x="171" y="2650"/>
                </a:cubicBezTo>
                <a:cubicBezTo>
                  <a:pt x="171" y="2650"/>
                  <a:pt x="171" y="2650"/>
                  <a:pt x="171" y="2650"/>
                </a:cubicBezTo>
                <a:cubicBezTo>
                  <a:pt x="171" y="2650"/>
                  <a:pt x="171" y="2649"/>
                  <a:pt x="171" y="2649"/>
                </a:cubicBezTo>
                <a:cubicBezTo>
                  <a:pt x="170" y="2648"/>
                  <a:pt x="170" y="2648"/>
                  <a:pt x="170" y="2648"/>
                </a:cubicBezTo>
                <a:cubicBezTo>
                  <a:pt x="169" y="2647"/>
                  <a:pt x="169" y="2647"/>
                  <a:pt x="169" y="2647"/>
                </a:cubicBezTo>
                <a:cubicBezTo>
                  <a:pt x="169" y="2646"/>
                  <a:pt x="168" y="2646"/>
                  <a:pt x="168" y="2646"/>
                </a:cubicBezTo>
                <a:cubicBezTo>
                  <a:pt x="168" y="2646"/>
                  <a:pt x="168" y="2645"/>
                  <a:pt x="168" y="2645"/>
                </a:cubicBezTo>
                <a:cubicBezTo>
                  <a:pt x="168" y="2645"/>
                  <a:pt x="168" y="2645"/>
                  <a:pt x="168" y="2645"/>
                </a:cubicBezTo>
                <a:cubicBezTo>
                  <a:pt x="167" y="2645"/>
                  <a:pt x="167" y="2645"/>
                  <a:pt x="167" y="2644"/>
                </a:cubicBezTo>
                <a:cubicBezTo>
                  <a:pt x="166" y="2644"/>
                  <a:pt x="166" y="2644"/>
                  <a:pt x="166" y="2644"/>
                </a:cubicBezTo>
                <a:cubicBezTo>
                  <a:pt x="165" y="2643"/>
                  <a:pt x="165" y="2643"/>
                  <a:pt x="164" y="2642"/>
                </a:cubicBezTo>
                <a:cubicBezTo>
                  <a:pt x="164" y="2642"/>
                  <a:pt x="164" y="2642"/>
                  <a:pt x="164" y="2642"/>
                </a:cubicBezTo>
                <a:cubicBezTo>
                  <a:pt x="164" y="2642"/>
                  <a:pt x="163" y="2642"/>
                  <a:pt x="163" y="2642"/>
                </a:cubicBezTo>
                <a:cubicBezTo>
                  <a:pt x="163" y="2642"/>
                  <a:pt x="163" y="2642"/>
                  <a:pt x="163" y="2641"/>
                </a:cubicBezTo>
                <a:cubicBezTo>
                  <a:pt x="163" y="2641"/>
                  <a:pt x="162" y="2641"/>
                  <a:pt x="162" y="2641"/>
                </a:cubicBezTo>
                <a:cubicBezTo>
                  <a:pt x="162" y="2641"/>
                  <a:pt x="161" y="2640"/>
                  <a:pt x="161" y="2640"/>
                </a:cubicBezTo>
                <a:cubicBezTo>
                  <a:pt x="161" y="2640"/>
                  <a:pt x="160" y="2640"/>
                  <a:pt x="160" y="2639"/>
                </a:cubicBezTo>
                <a:cubicBezTo>
                  <a:pt x="159" y="2639"/>
                  <a:pt x="159" y="2639"/>
                  <a:pt x="158" y="2639"/>
                </a:cubicBezTo>
                <a:cubicBezTo>
                  <a:pt x="158" y="2639"/>
                  <a:pt x="158" y="2639"/>
                  <a:pt x="158" y="2639"/>
                </a:cubicBezTo>
                <a:cubicBezTo>
                  <a:pt x="158" y="2638"/>
                  <a:pt x="157" y="2638"/>
                  <a:pt x="157" y="2638"/>
                </a:cubicBezTo>
                <a:cubicBezTo>
                  <a:pt x="156" y="2638"/>
                  <a:pt x="156" y="2638"/>
                  <a:pt x="155" y="2638"/>
                </a:cubicBezTo>
                <a:cubicBezTo>
                  <a:pt x="155" y="2638"/>
                  <a:pt x="155" y="2638"/>
                  <a:pt x="155" y="2637"/>
                </a:cubicBezTo>
                <a:cubicBezTo>
                  <a:pt x="154" y="2637"/>
                  <a:pt x="154" y="2637"/>
                  <a:pt x="154" y="2637"/>
                </a:cubicBezTo>
                <a:cubicBezTo>
                  <a:pt x="154" y="2637"/>
                  <a:pt x="153" y="2637"/>
                  <a:pt x="153" y="2637"/>
                </a:cubicBezTo>
                <a:cubicBezTo>
                  <a:pt x="153" y="2637"/>
                  <a:pt x="152" y="2637"/>
                  <a:pt x="152" y="2637"/>
                </a:cubicBezTo>
                <a:cubicBezTo>
                  <a:pt x="152" y="2637"/>
                  <a:pt x="152" y="2637"/>
                  <a:pt x="151" y="2637"/>
                </a:cubicBezTo>
                <a:cubicBezTo>
                  <a:pt x="151" y="2637"/>
                  <a:pt x="150" y="2637"/>
                  <a:pt x="150" y="2636"/>
                </a:cubicBezTo>
                <a:cubicBezTo>
                  <a:pt x="149" y="2636"/>
                  <a:pt x="149" y="2636"/>
                  <a:pt x="148" y="2636"/>
                </a:cubicBezTo>
                <a:cubicBezTo>
                  <a:pt x="148" y="2636"/>
                  <a:pt x="148" y="2636"/>
                  <a:pt x="147" y="2636"/>
                </a:cubicBezTo>
                <a:cubicBezTo>
                  <a:pt x="147" y="2636"/>
                  <a:pt x="147" y="2636"/>
                  <a:pt x="147" y="2636"/>
                </a:cubicBezTo>
                <a:cubicBezTo>
                  <a:pt x="91" y="2410"/>
                  <a:pt x="91" y="2410"/>
                  <a:pt x="91" y="2410"/>
                </a:cubicBezTo>
                <a:cubicBezTo>
                  <a:pt x="92" y="2410"/>
                  <a:pt x="92" y="2410"/>
                  <a:pt x="92" y="2410"/>
                </a:cubicBezTo>
                <a:cubicBezTo>
                  <a:pt x="92" y="2410"/>
                  <a:pt x="92" y="2410"/>
                  <a:pt x="93" y="2410"/>
                </a:cubicBezTo>
                <a:cubicBezTo>
                  <a:pt x="93" y="2410"/>
                  <a:pt x="93" y="2410"/>
                  <a:pt x="93" y="2409"/>
                </a:cubicBezTo>
                <a:cubicBezTo>
                  <a:pt x="93" y="2409"/>
                  <a:pt x="93" y="2409"/>
                  <a:pt x="93" y="2409"/>
                </a:cubicBezTo>
                <a:cubicBezTo>
                  <a:pt x="93" y="2409"/>
                  <a:pt x="94" y="2409"/>
                  <a:pt x="94" y="2409"/>
                </a:cubicBezTo>
                <a:cubicBezTo>
                  <a:pt x="95" y="2408"/>
                  <a:pt x="95" y="2408"/>
                  <a:pt x="95" y="2408"/>
                </a:cubicBezTo>
                <a:cubicBezTo>
                  <a:pt x="96" y="2407"/>
                  <a:pt x="96" y="2407"/>
                  <a:pt x="96" y="2407"/>
                </a:cubicBezTo>
                <a:cubicBezTo>
                  <a:pt x="97" y="2407"/>
                  <a:pt x="97" y="2406"/>
                  <a:pt x="97" y="2406"/>
                </a:cubicBezTo>
                <a:cubicBezTo>
                  <a:pt x="97" y="2406"/>
                  <a:pt x="97" y="2406"/>
                  <a:pt x="98" y="2406"/>
                </a:cubicBezTo>
                <a:cubicBezTo>
                  <a:pt x="98" y="2406"/>
                  <a:pt x="98" y="2406"/>
                  <a:pt x="98" y="2406"/>
                </a:cubicBezTo>
                <a:cubicBezTo>
                  <a:pt x="98" y="2405"/>
                  <a:pt x="98" y="2405"/>
                  <a:pt x="99" y="2405"/>
                </a:cubicBezTo>
                <a:cubicBezTo>
                  <a:pt x="99" y="2404"/>
                  <a:pt x="99" y="2404"/>
                  <a:pt x="99" y="2404"/>
                </a:cubicBezTo>
                <a:cubicBezTo>
                  <a:pt x="100" y="2403"/>
                  <a:pt x="100" y="2403"/>
                  <a:pt x="100" y="2403"/>
                </a:cubicBezTo>
                <a:cubicBezTo>
                  <a:pt x="101" y="2402"/>
                  <a:pt x="101" y="2402"/>
                  <a:pt x="101" y="2402"/>
                </a:cubicBezTo>
                <a:cubicBezTo>
                  <a:pt x="101" y="2402"/>
                  <a:pt x="101" y="2402"/>
                  <a:pt x="101" y="2401"/>
                </a:cubicBezTo>
                <a:cubicBezTo>
                  <a:pt x="101" y="2401"/>
                  <a:pt x="101" y="2401"/>
                  <a:pt x="102" y="2401"/>
                </a:cubicBezTo>
                <a:cubicBezTo>
                  <a:pt x="102" y="2401"/>
                  <a:pt x="102" y="2400"/>
                  <a:pt x="102" y="2400"/>
                </a:cubicBezTo>
                <a:cubicBezTo>
                  <a:pt x="102" y="2400"/>
                  <a:pt x="103" y="2399"/>
                  <a:pt x="103" y="2399"/>
                </a:cubicBezTo>
                <a:cubicBezTo>
                  <a:pt x="103" y="2399"/>
                  <a:pt x="103" y="2398"/>
                  <a:pt x="104" y="2398"/>
                </a:cubicBezTo>
                <a:cubicBezTo>
                  <a:pt x="104" y="2397"/>
                  <a:pt x="104" y="2397"/>
                  <a:pt x="104" y="2396"/>
                </a:cubicBezTo>
                <a:cubicBezTo>
                  <a:pt x="104" y="2396"/>
                  <a:pt x="104" y="2396"/>
                  <a:pt x="104" y="2396"/>
                </a:cubicBezTo>
                <a:cubicBezTo>
                  <a:pt x="104" y="2396"/>
                  <a:pt x="105" y="2395"/>
                  <a:pt x="105" y="2395"/>
                </a:cubicBezTo>
                <a:cubicBezTo>
                  <a:pt x="105" y="2395"/>
                  <a:pt x="105" y="2394"/>
                  <a:pt x="105" y="2393"/>
                </a:cubicBezTo>
                <a:cubicBezTo>
                  <a:pt x="105" y="2393"/>
                  <a:pt x="105" y="2393"/>
                  <a:pt x="106" y="2393"/>
                </a:cubicBezTo>
                <a:cubicBezTo>
                  <a:pt x="106" y="2393"/>
                  <a:pt x="106" y="2392"/>
                  <a:pt x="106" y="2392"/>
                </a:cubicBezTo>
                <a:cubicBezTo>
                  <a:pt x="106" y="2392"/>
                  <a:pt x="106" y="2391"/>
                  <a:pt x="106" y="2391"/>
                </a:cubicBezTo>
                <a:cubicBezTo>
                  <a:pt x="106" y="2391"/>
                  <a:pt x="106" y="2391"/>
                  <a:pt x="106" y="2390"/>
                </a:cubicBezTo>
                <a:cubicBezTo>
                  <a:pt x="106" y="2390"/>
                  <a:pt x="106" y="2390"/>
                  <a:pt x="106" y="2389"/>
                </a:cubicBezTo>
                <a:cubicBezTo>
                  <a:pt x="106" y="2389"/>
                  <a:pt x="106" y="2388"/>
                  <a:pt x="106" y="2388"/>
                </a:cubicBezTo>
                <a:cubicBezTo>
                  <a:pt x="107" y="2387"/>
                  <a:pt x="107" y="2387"/>
                  <a:pt x="107" y="2386"/>
                </a:cubicBezTo>
                <a:cubicBezTo>
                  <a:pt x="107" y="2386"/>
                  <a:pt x="107" y="2386"/>
                  <a:pt x="107" y="2385"/>
                </a:cubicBezTo>
                <a:cubicBezTo>
                  <a:pt x="107" y="2385"/>
                  <a:pt x="107" y="2385"/>
                  <a:pt x="107" y="2385"/>
                </a:cubicBezTo>
                <a:cubicBezTo>
                  <a:pt x="107" y="2384"/>
                  <a:pt x="107" y="2384"/>
                  <a:pt x="107" y="2383"/>
                </a:cubicBezTo>
                <a:cubicBezTo>
                  <a:pt x="107" y="2383"/>
                  <a:pt x="107" y="2383"/>
                  <a:pt x="107" y="2382"/>
                </a:cubicBezTo>
                <a:cubicBezTo>
                  <a:pt x="107" y="2382"/>
                  <a:pt x="107" y="2381"/>
                  <a:pt x="106" y="2380"/>
                </a:cubicBezTo>
                <a:cubicBezTo>
                  <a:pt x="106" y="2380"/>
                  <a:pt x="106" y="2380"/>
                  <a:pt x="106" y="2380"/>
                </a:cubicBezTo>
                <a:cubicBezTo>
                  <a:pt x="106" y="2379"/>
                  <a:pt x="106" y="2379"/>
                  <a:pt x="106" y="2379"/>
                </a:cubicBezTo>
                <a:cubicBezTo>
                  <a:pt x="106" y="2378"/>
                  <a:pt x="106" y="2378"/>
                  <a:pt x="106" y="2377"/>
                </a:cubicBezTo>
                <a:cubicBezTo>
                  <a:pt x="106" y="2377"/>
                  <a:pt x="106" y="2377"/>
                  <a:pt x="106" y="2377"/>
                </a:cubicBezTo>
                <a:cubicBezTo>
                  <a:pt x="106" y="2377"/>
                  <a:pt x="106" y="2377"/>
                  <a:pt x="106" y="2376"/>
                </a:cubicBezTo>
                <a:cubicBezTo>
                  <a:pt x="105" y="2376"/>
                  <a:pt x="105" y="2375"/>
                  <a:pt x="105" y="2375"/>
                </a:cubicBezTo>
                <a:cubicBezTo>
                  <a:pt x="105" y="2374"/>
                  <a:pt x="105" y="2374"/>
                  <a:pt x="105" y="2374"/>
                </a:cubicBezTo>
                <a:cubicBezTo>
                  <a:pt x="105" y="2374"/>
                  <a:pt x="105" y="2373"/>
                  <a:pt x="105" y="2373"/>
                </a:cubicBezTo>
                <a:cubicBezTo>
                  <a:pt x="104" y="2373"/>
                  <a:pt x="104" y="2372"/>
                  <a:pt x="104" y="2372"/>
                </a:cubicBezTo>
                <a:cubicBezTo>
                  <a:pt x="104" y="2372"/>
                  <a:pt x="104" y="2371"/>
                  <a:pt x="103" y="2371"/>
                </a:cubicBezTo>
                <a:cubicBezTo>
                  <a:pt x="103" y="2370"/>
                  <a:pt x="103" y="2370"/>
                  <a:pt x="103" y="2370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1" y="2209"/>
                  <a:pt x="271" y="2209"/>
                  <a:pt x="271" y="2209"/>
                </a:cubicBezTo>
                <a:cubicBezTo>
                  <a:pt x="272" y="2209"/>
                  <a:pt x="272" y="2210"/>
                  <a:pt x="273" y="2210"/>
                </a:cubicBezTo>
                <a:cubicBezTo>
                  <a:pt x="273" y="2210"/>
                  <a:pt x="274" y="2210"/>
                  <a:pt x="274" y="2211"/>
                </a:cubicBezTo>
                <a:cubicBezTo>
                  <a:pt x="274" y="2211"/>
                  <a:pt x="274" y="2211"/>
                  <a:pt x="275" y="2211"/>
                </a:cubicBezTo>
                <a:cubicBezTo>
                  <a:pt x="275" y="2211"/>
                  <a:pt x="275" y="2211"/>
                  <a:pt x="275" y="2211"/>
                </a:cubicBezTo>
                <a:cubicBezTo>
                  <a:pt x="276" y="2211"/>
                  <a:pt x="277" y="2212"/>
                  <a:pt x="277" y="2212"/>
                </a:cubicBezTo>
                <a:cubicBezTo>
                  <a:pt x="277" y="2212"/>
                  <a:pt x="278" y="2212"/>
                  <a:pt x="278" y="2212"/>
                </a:cubicBezTo>
                <a:cubicBezTo>
                  <a:pt x="278" y="2212"/>
                  <a:pt x="278" y="2212"/>
                  <a:pt x="278" y="2212"/>
                </a:cubicBezTo>
                <a:cubicBezTo>
                  <a:pt x="279" y="2212"/>
                  <a:pt x="279" y="2212"/>
                  <a:pt x="280" y="2212"/>
                </a:cubicBezTo>
                <a:cubicBezTo>
                  <a:pt x="280" y="2212"/>
                  <a:pt x="280" y="2212"/>
                  <a:pt x="280" y="2213"/>
                </a:cubicBezTo>
                <a:cubicBezTo>
                  <a:pt x="280" y="2213"/>
                  <a:pt x="281" y="2213"/>
                  <a:pt x="281" y="2213"/>
                </a:cubicBezTo>
                <a:cubicBezTo>
                  <a:pt x="282" y="2213"/>
                  <a:pt x="282" y="2213"/>
                  <a:pt x="283" y="2213"/>
                </a:cubicBezTo>
                <a:cubicBezTo>
                  <a:pt x="283" y="2213"/>
                  <a:pt x="284" y="2213"/>
                  <a:pt x="284" y="2213"/>
                </a:cubicBezTo>
                <a:cubicBezTo>
                  <a:pt x="284" y="2213"/>
                  <a:pt x="285" y="2213"/>
                  <a:pt x="285" y="2213"/>
                </a:cubicBezTo>
                <a:cubicBezTo>
                  <a:pt x="285" y="2213"/>
                  <a:pt x="286" y="2213"/>
                  <a:pt x="286" y="2213"/>
                </a:cubicBezTo>
                <a:cubicBezTo>
                  <a:pt x="286" y="2213"/>
                  <a:pt x="287" y="2213"/>
                  <a:pt x="287" y="2213"/>
                </a:cubicBezTo>
                <a:cubicBezTo>
                  <a:pt x="287" y="2213"/>
                  <a:pt x="288" y="2213"/>
                  <a:pt x="288" y="2213"/>
                </a:cubicBezTo>
                <a:cubicBezTo>
                  <a:pt x="289" y="2213"/>
                  <a:pt x="289" y="2213"/>
                  <a:pt x="290" y="2213"/>
                </a:cubicBezTo>
                <a:cubicBezTo>
                  <a:pt x="290" y="2213"/>
                  <a:pt x="291" y="2213"/>
                  <a:pt x="291" y="2213"/>
                </a:cubicBezTo>
                <a:cubicBezTo>
                  <a:pt x="291" y="2213"/>
                  <a:pt x="291" y="2213"/>
                  <a:pt x="292" y="2213"/>
                </a:cubicBezTo>
                <a:cubicBezTo>
                  <a:pt x="292" y="2213"/>
                  <a:pt x="293" y="2212"/>
                  <a:pt x="293" y="2212"/>
                </a:cubicBezTo>
                <a:cubicBezTo>
                  <a:pt x="293" y="2212"/>
                  <a:pt x="293" y="2212"/>
                  <a:pt x="293" y="2212"/>
                </a:cubicBezTo>
                <a:cubicBezTo>
                  <a:pt x="294" y="2212"/>
                  <a:pt x="294" y="2212"/>
                  <a:pt x="294" y="2212"/>
                </a:cubicBezTo>
                <a:cubicBezTo>
                  <a:pt x="295" y="2212"/>
                  <a:pt x="295" y="2212"/>
                  <a:pt x="296" y="2212"/>
                </a:cubicBezTo>
                <a:cubicBezTo>
                  <a:pt x="296" y="2211"/>
                  <a:pt x="296" y="2211"/>
                  <a:pt x="297" y="2211"/>
                </a:cubicBezTo>
                <a:cubicBezTo>
                  <a:pt x="297" y="2211"/>
                  <a:pt x="297" y="2211"/>
                  <a:pt x="297" y="2211"/>
                </a:cubicBezTo>
                <a:cubicBezTo>
                  <a:pt x="298" y="2211"/>
                  <a:pt x="298" y="2211"/>
                  <a:pt x="298" y="2211"/>
                </a:cubicBezTo>
                <a:cubicBezTo>
                  <a:pt x="299" y="2210"/>
                  <a:pt x="299" y="2210"/>
                  <a:pt x="300" y="2210"/>
                </a:cubicBezTo>
                <a:cubicBezTo>
                  <a:pt x="300" y="2210"/>
                  <a:pt x="301" y="2209"/>
                  <a:pt x="301" y="2209"/>
                </a:cubicBezTo>
                <a:cubicBezTo>
                  <a:pt x="301" y="2209"/>
                  <a:pt x="302" y="2209"/>
                  <a:pt x="302" y="2209"/>
                </a:cubicBezTo>
                <a:cubicBezTo>
                  <a:pt x="302" y="2209"/>
                  <a:pt x="302" y="2208"/>
                  <a:pt x="302" y="2208"/>
                </a:cubicBezTo>
                <a:cubicBezTo>
                  <a:pt x="302" y="2208"/>
                  <a:pt x="302" y="2208"/>
                  <a:pt x="302" y="2208"/>
                </a:cubicBezTo>
                <a:cubicBezTo>
                  <a:pt x="303" y="2208"/>
                  <a:pt x="303" y="2208"/>
                  <a:pt x="303" y="2208"/>
                </a:cubicBezTo>
                <a:cubicBezTo>
                  <a:pt x="304" y="2207"/>
                  <a:pt x="304" y="2207"/>
                  <a:pt x="305" y="2207"/>
                </a:cubicBezTo>
                <a:cubicBezTo>
                  <a:pt x="305" y="2206"/>
                  <a:pt x="305" y="2206"/>
                  <a:pt x="306" y="2206"/>
                </a:cubicBezTo>
                <a:cubicBezTo>
                  <a:pt x="306" y="2206"/>
                  <a:pt x="306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5"/>
                  <a:pt x="307" y="2205"/>
                  <a:pt x="307" y="2205"/>
                </a:cubicBezTo>
                <a:cubicBezTo>
                  <a:pt x="307" y="2204"/>
                  <a:pt x="308" y="2204"/>
                  <a:pt x="308" y="2204"/>
                </a:cubicBezTo>
                <a:cubicBezTo>
                  <a:pt x="308" y="2203"/>
                  <a:pt x="308" y="2203"/>
                  <a:pt x="309" y="2203"/>
                </a:cubicBezTo>
                <a:cubicBezTo>
                  <a:pt x="309" y="2202"/>
                  <a:pt x="309" y="2202"/>
                  <a:pt x="310" y="2202"/>
                </a:cubicBezTo>
                <a:cubicBezTo>
                  <a:pt x="310" y="2201"/>
                  <a:pt x="310" y="2201"/>
                  <a:pt x="311" y="2201"/>
                </a:cubicBezTo>
                <a:cubicBezTo>
                  <a:pt x="311" y="2201"/>
                  <a:pt x="311" y="2200"/>
                  <a:pt x="311" y="2200"/>
                </a:cubicBezTo>
                <a:cubicBezTo>
                  <a:pt x="311" y="2200"/>
                  <a:pt x="311" y="2200"/>
                  <a:pt x="311" y="2200"/>
                </a:cubicBezTo>
                <a:cubicBezTo>
                  <a:pt x="311" y="2200"/>
                  <a:pt x="311" y="2199"/>
                  <a:pt x="311" y="2199"/>
                </a:cubicBezTo>
                <a:cubicBezTo>
                  <a:pt x="312" y="2199"/>
                  <a:pt x="312" y="2199"/>
                  <a:pt x="312" y="2199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4"/>
                  <a:pt x="535" y="2264"/>
                </a:cubicBezTo>
                <a:cubicBezTo>
                  <a:pt x="535" y="2264"/>
                  <a:pt x="535" y="2265"/>
                  <a:pt x="535" y="2265"/>
                </a:cubicBezTo>
                <a:cubicBezTo>
                  <a:pt x="535" y="2265"/>
                  <a:pt x="535" y="2266"/>
                  <a:pt x="535" y="2266"/>
                </a:cubicBezTo>
                <a:cubicBezTo>
                  <a:pt x="535" y="2267"/>
                  <a:pt x="535" y="2267"/>
                  <a:pt x="535" y="2268"/>
                </a:cubicBezTo>
                <a:cubicBezTo>
                  <a:pt x="535" y="2268"/>
                  <a:pt x="535" y="2269"/>
                  <a:pt x="535" y="2269"/>
                </a:cubicBezTo>
                <a:cubicBezTo>
                  <a:pt x="536" y="2269"/>
                  <a:pt x="536" y="2269"/>
                  <a:pt x="536" y="2269"/>
                </a:cubicBezTo>
                <a:cubicBezTo>
                  <a:pt x="536" y="2270"/>
                  <a:pt x="536" y="2270"/>
                  <a:pt x="536" y="2271"/>
                </a:cubicBezTo>
                <a:cubicBezTo>
                  <a:pt x="536" y="2271"/>
                  <a:pt x="536" y="2271"/>
                  <a:pt x="536" y="2271"/>
                </a:cubicBezTo>
                <a:cubicBezTo>
                  <a:pt x="536" y="2271"/>
                  <a:pt x="536" y="2272"/>
                  <a:pt x="536" y="2272"/>
                </a:cubicBezTo>
                <a:cubicBezTo>
                  <a:pt x="536" y="2273"/>
                  <a:pt x="537" y="2273"/>
                  <a:pt x="537" y="2274"/>
                </a:cubicBezTo>
                <a:cubicBezTo>
                  <a:pt x="537" y="2274"/>
                  <a:pt x="537" y="2274"/>
                  <a:pt x="537" y="2275"/>
                </a:cubicBezTo>
                <a:cubicBezTo>
                  <a:pt x="537" y="2275"/>
                  <a:pt x="537" y="2275"/>
                  <a:pt x="537" y="2275"/>
                </a:cubicBezTo>
                <a:cubicBezTo>
                  <a:pt x="537" y="2276"/>
                  <a:pt x="538" y="2276"/>
                  <a:pt x="538" y="2276"/>
                </a:cubicBezTo>
                <a:cubicBezTo>
                  <a:pt x="538" y="2277"/>
                  <a:pt x="538" y="2277"/>
                  <a:pt x="538" y="2277"/>
                </a:cubicBezTo>
                <a:cubicBezTo>
                  <a:pt x="538" y="2277"/>
                  <a:pt x="538" y="2278"/>
                  <a:pt x="538" y="2278"/>
                </a:cubicBezTo>
                <a:cubicBezTo>
                  <a:pt x="539" y="2278"/>
                  <a:pt x="539" y="2279"/>
                  <a:pt x="539" y="2279"/>
                </a:cubicBezTo>
                <a:cubicBezTo>
                  <a:pt x="539" y="2279"/>
                  <a:pt x="539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0"/>
                  <a:pt x="540" y="2280"/>
                  <a:pt x="540" y="2280"/>
                </a:cubicBezTo>
                <a:cubicBezTo>
                  <a:pt x="540" y="2281"/>
                  <a:pt x="540" y="2281"/>
                  <a:pt x="541" y="2281"/>
                </a:cubicBezTo>
                <a:cubicBezTo>
                  <a:pt x="541" y="2282"/>
                  <a:pt x="541" y="2282"/>
                  <a:pt x="541" y="2282"/>
                </a:cubicBezTo>
                <a:cubicBezTo>
                  <a:pt x="541" y="2282"/>
                  <a:pt x="541" y="2282"/>
                  <a:pt x="542" y="2283"/>
                </a:cubicBezTo>
                <a:cubicBezTo>
                  <a:pt x="542" y="2283"/>
                  <a:pt x="542" y="2283"/>
                  <a:pt x="542" y="2284"/>
                </a:cubicBezTo>
                <a:cubicBezTo>
                  <a:pt x="543" y="2284"/>
                  <a:pt x="543" y="2284"/>
                  <a:pt x="543" y="2285"/>
                </a:cubicBezTo>
                <a:cubicBezTo>
                  <a:pt x="543" y="2285"/>
                  <a:pt x="543" y="2285"/>
                  <a:pt x="543" y="2285"/>
                </a:cubicBezTo>
                <a:cubicBezTo>
                  <a:pt x="543" y="2285"/>
                  <a:pt x="544" y="2285"/>
                  <a:pt x="544" y="2285"/>
                </a:cubicBezTo>
                <a:cubicBezTo>
                  <a:pt x="544" y="2285"/>
                  <a:pt x="544" y="2285"/>
                  <a:pt x="544" y="2286"/>
                </a:cubicBezTo>
                <a:cubicBezTo>
                  <a:pt x="545" y="2286"/>
                  <a:pt x="545" y="2286"/>
                  <a:pt x="545" y="2286"/>
                </a:cubicBezTo>
                <a:cubicBezTo>
                  <a:pt x="545" y="2286"/>
                  <a:pt x="545" y="2286"/>
                  <a:pt x="545" y="2287"/>
                </a:cubicBezTo>
                <a:cubicBezTo>
                  <a:pt x="546" y="2287"/>
                  <a:pt x="546" y="2287"/>
                  <a:pt x="547" y="2288"/>
                </a:cubicBezTo>
                <a:cubicBezTo>
                  <a:pt x="547" y="2288"/>
                  <a:pt x="547" y="2288"/>
                  <a:pt x="547" y="2288"/>
                </a:cubicBezTo>
                <a:cubicBezTo>
                  <a:pt x="547" y="2288"/>
                  <a:pt x="547" y="2288"/>
                  <a:pt x="548" y="2288"/>
                </a:cubicBezTo>
                <a:cubicBezTo>
                  <a:pt x="548" y="2288"/>
                  <a:pt x="548" y="2288"/>
                  <a:pt x="548" y="2288"/>
                </a:cubicBezTo>
                <a:cubicBezTo>
                  <a:pt x="548" y="2289"/>
                  <a:pt x="548" y="2289"/>
                  <a:pt x="548" y="2289"/>
                </a:cubicBezTo>
                <a:cubicBezTo>
                  <a:pt x="548" y="2289"/>
                  <a:pt x="549" y="2289"/>
                  <a:pt x="549" y="2289"/>
                </a:cubicBezTo>
                <a:cubicBezTo>
                  <a:pt x="549" y="2290"/>
                  <a:pt x="550" y="2290"/>
                  <a:pt x="550" y="2290"/>
                </a:cubicBezTo>
                <a:cubicBezTo>
                  <a:pt x="551" y="2290"/>
                  <a:pt x="551" y="2291"/>
                  <a:pt x="552" y="2291"/>
                </a:cubicBezTo>
                <a:cubicBezTo>
                  <a:pt x="552" y="2291"/>
                  <a:pt x="552" y="2291"/>
                  <a:pt x="552" y="2291"/>
                </a:cubicBezTo>
                <a:cubicBezTo>
                  <a:pt x="552" y="2291"/>
                  <a:pt x="553" y="2291"/>
                  <a:pt x="553" y="2291"/>
                </a:cubicBezTo>
                <a:cubicBezTo>
                  <a:pt x="553" y="2291"/>
                  <a:pt x="553" y="2292"/>
                  <a:pt x="553" y="2292"/>
                </a:cubicBezTo>
                <a:cubicBezTo>
                  <a:pt x="554" y="2292"/>
                  <a:pt x="554" y="2292"/>
                  <a:pt x="554" y="2292"/>
                </a:cubicBezTo>
                <a:cubicBezTo>
                  <a:pt x="555" y="2292"/>
                  <a:pt x="555" y="2292"/>
                  <a:pt x="556" y="2292"/>
                </a:cubicBezTo>
                <a:cubicBezTo>
                  <a:pt x="556" y="2293"/>
                  <a:pt x="556" y="2293"/>
                  <a:pt x="557" y="2293"/>
                </a:cubicBezTo>
                <a:cubicBezTo>
                  <a:pt x="557" y="2293"/>
                  <a:pt x="557" y="2293"/>
                  <a:pt x="557" y="2293"/>
                </a:cubicBezTo>
                <a:cubicBezTo>
                  <a:pt x="557" y="2293"/>
                  <a:pt x="558" y="2293"/>
                  <a:pt x="558" y="2293"/>
                </a:cubicBezTo>
                <a:cubicBezTo>
                  <a:pt x="559" y="2293"/>
                  <a:pt x="559" y="2293"/>
                  <a:pt x="559" y="2293"/>
                </a:cubicBezTo>
                <a:cubicBezTo>
                  <a:pt x="559" y="2293"/>
                  <a:pt x="560" y="2293"/>
                  <a:pt x="560" y="2293"/>
                </a:cubicBezTo>
                <a:cubicBezTo>
                  <a:pt x="560" y="2294"/>
                  <a:pt x="561" y="2294"/>
                  <a:pt x="562" y="2294"/>
                </a:cubicBezTo>
                <a:cubicBezTo>
                  <a:pt x="562" y="2294"/>
                  <a:pt x="562" y="2294"/>
                  <a:pt x="563" y="2294"/>
                </a:cubicBezTo>
                <a:cubicBezTo>
                  <a:pt x="563" y="2294"/>
                  <a:pt x="564" y="2294"/>
                  <a:pt x="564" y="2294"/>
                </a:cubicBezTo>
                <a:cubicBezTo>
                  <a:pt x="564" y="2294"/>
                  <a:pt x="564" y="2294"/>
                  <a:pt x="564" y="2294"/>
                </a:cubicBezTo>
                <a:cubicBezTo>
                  <a:pt x="620" y="2520"/>
                  <a:pt x="620" y="2520"/>
                  <a:pt x="620" y="2520"/>
                </a:cubicBezTo>
                <a:cubicBezTo>
                  <a:pt x="620" y="2520"/>
                  <a:pt x="620" y="2520"/>
                  <a:pt x="620" y="2520"/>
                </a:cubicBezTo>
                <a:close/>
                <a:moveTo>
                  <a:pt x="1597" y="2332"/>
                </a:moveTo>
                <a:cubicBezTo>
                  <a:pt x="1598" y="2332"/>
                  <a:pt x="1598" y="2332"/>
                  <a:pt x="1598" y="2333"/>
                </a:cubicBezTo>
                <a:cubicBezTo>
                  <a:pt x="1599" y="2333"/>
                  <a:pt x="1599" y="2333"/>
                  <a:pt x="1599" y="2333"/>
                </a:cubicBezTo>
                <a:cubicBezTo>
                  <a:pt x="1599" y="2333"/>
                  <a:pt x="1600" y="2333"/>
                  <a:pt x="1600" y="2333"/>
                </a:cubicBezTo>
                <a:cubicBezTo>
                  <a:pt x="1600" y="2333"/>
                  <a:pt x="1601" y="2334"/>
                  <a:pt x="1601" y="2334"/>
                </a:cubicBezTo>
                <a:cubicBezTo>
                  <a:pt x="1602" y="2334"/>
                  <a:pt x="1602" y="2334"/>
                  <a:pt x="1602" y="2334"/>
                </a:cubicBezTo>
                <a:cubicBezTo>
                  <a:pt x="1602" y="2334"/>
                  <a:pt x="1603" y="2334"/>
                  <a:pt x="1603" y="2334"/>
                </a:cubicBezTo>
                <a:cubicBezTo>
                  <a:pt x="1603" y="2334"/>
                  <a:pt x="1604" y="2334"/>
                  <a:pt x="1604" y="2334"/>
                </a:cubicBezTo>
                <a:cubicBezTo>
                  <a:pt x="1604" y="2335"/>
                  <a:pt x="1604" y="2335"/>
                  <a:pt x="1605" y="2335"/>
                </a:cubicBezTo>
                <a:cubicBezTo>
                  <a:pt x="1605" y="2335"/>
                  <a:pt x="1605" y="2335"/>
                  <a:pt x="1606" y="2335"/>
                </a:cubicBezTo>
                <a:cubicBezTo>
                  <a:pt x="1606" y="2335"/>
                  <a:pt x="1607" y="2335"/>
                  <a:pt x="1607" y="2335"/>
                </a:cubicBezTo>
                <a:cubicBezTo>
                  <a:pt x="1608" y="2335"/>
                  <a:pt x="1608" y="2335"/>
                  <a:pt x="1609" y="2335"/>
                </a:cubicBezTo>
                <a:cubicBezTo>
                  <a:pt x="1609" y="2335"/>
                  <a:pt x="1609" y="2335"/>
                  <a:pt x="1610" y="2335"/>
                </a:cubicBezTo>
                <a:cubicBezTo>
                  <a:pt x="1610" y="2335"/>
                  <a:pt x="1610" y="2335"/>
                  <a:pt x="1610" y="2335"/>
                </a:cubicBezTo>
                <a:cubicBezTo>
                  <a:pt x="1611" y="2335"/>
                  <a:pt x="1611" y="2335"/>
                  <a:pt x="1612" y="2335"/>
                </a:cubicBezTo>
                <a:cubicBezTo>
                  <a:pt x="1612" y="2335"/>
                  <a:pt x="1612" y="2335"/>
                  <a:pt x="1613" y="2335"/>
                </a:cubicBezTo>
                <a:cubicBezTo>
                  <a:pt x="1613" y="2335"/>
                  <a:pt x="1614" y="2335"/>
                  <a:pt x="1614" y="2335"/>
                </a:cubicBezTo>
                <a:cubicBezTo>
                  <a:pt x="1615" y="2335"/>
                  <a:pt x="1615" y="2335"/>
                  <a:pt x="1615" y="2335"/>
                </a:cubicBezTo>
                <a:cubicBezTo>
                  <a:pt x="1616" y="2335"/>
                  <a:pt x="1616" y="2335"/>
                  <a:pt x="1616" y="2335"/>
                </a:cubicBezTo>
                <a:cubicBezTo>
                  <a:pt x="1616" y="2335"/>
                  <a:pt x="1617" y="2335"/>
                  <a:pt x="1617" y="2334"/>
                </a:cubicBezTo>
                <a:cubicBezTo>
                  <a:pt x="1618" y="2334"/>
                  <a:pt x="1618" y="2334"/>
                  <a:pt x="1618" y="2334"/>
                </a:cubicBezTo>
                <a:cubicBezTo>
                  <a:pt x="1618" y="2334"/>
                  <a:pt x="1618" y="2334"/>
                  <a:pt x="1619" y="2334"/>
                </a:cubicBezTo>
                <a:cubicBezTo>
                  <a:pt x="1619" y="2334"/>
                  <a:pt x="1620" y="2334"/>
                  <a:pt x="1620" y="2334"/>
                </a:cubicBezTo>
                <a:cubicBezTo>
                  <a:pt x="1621" y="2334"/>
                  <a:pt x="1621" y="2333"/>
                  <a:pt x="1621" y="2333"/>
                </a:cubicBezTo>
                <a:cubicBezTo>
                  <a:pt x="1621" y="2333"/>
                  <a:pt x="1621" y="2333"/>
                  <a:pt x="1622" y="2333"/>
                </a:cubicBezTo>
                <a:cubicBezTo>
                  <a:pt x="1622" y="2333"/>
                  <a:pt x="1622" y="2333"/>
                  <a:pt x="1623" y="2333"/>
                </a:cubicBezTo>
                <a:cubicBezTo>
                  <a:pt x="1623" y="2332"/>
                  <a:pt x="1624" y="2332"/>
                  <a:pt x="1624" y="2332"/>
                </a:cubicBezTo>
                <a:cubicBezTo>
                  <a:pt x="1625" y="2332"/>
                  <a:pt x="1625" y="2331"/>
                  <a:pt x="1625" y="2331"/>
                </a:cubicBezTo>
                <a:cubicBezTo>
                  <a:pt x="1626" y="2331"/>
                  <a:pt x="1626" y="2331"/>
                  <a:pt x="1626" y="2331"/>
                </a:cubicBezTo>
                <a:cubicBezTo>
                  <a:pt x="1627" y="2331"/>
                  <a:pt x="1627" y="2331"/>
                  <a:pt x="1627" y="2330"/>
                </a:cubicBezTo>
                <a:cubicBezTo>
                  <a:pt x="1627" y="2330"/>
                  <a:pt x="1627" y="2330"/>
                  <a:pt x="1627" y="2330"/>
                </a:cubicBezTo>
                <a:cubicBezTo>
                  <a:pt x="1627" y="2330"/>
                  <a:pt x="1628" y="2330"/>
                  <a:pt x="1628" y="2330"/>
                </a:cubicBezTo>
                <a:cubicBezTo>
                  <a:pt x="1628" y="2329"/>
                  <a:pt x="1629" y="2329"/>
                  <a:pt x="1629" y="2329"/>
                </a:cubicBezTo>
                <a:cubicBezTo>
                  <a:pt x="1630" y="2328"/>
                  <a:pt x="1630" y="2328"/>
                  <a:pt x="1630" y="2328"/>
                </a:cubicBezTo>
                <a:cubicBezTo>
                  <a:pt x="1631" y="2328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1" y="2327"/>
                  <a:pt x="1631" y="2327"/>
                  <a:pt x="1631" y="2327"/>
                </a:cubicBezTo>
                <a:cubicBezTo>
                  <a:pt x="1632" y="2326"/>
                  <a:pt x="1632" y="2326"/>
                  <a:pt x="1632" y="2326"/>
                </a:cubicBezTo>
                <a:cubicBezTo>
                  <a:pt x="1633" y="2326"/>
                  <a:pt x="1633" y="2325"/>
                  <a:pt x="1633" y="2325"/>
                </a:cubicBezTo>
                <a:cubicBezTo>
                  <a:pt x="1634" y="2324"/>
                  <a:pt x="1634" y="2324"/>
                  <a:pt x="1634" y="2324"/>
                </a:cubicBezTo>
                <a:cubicBezTo>
                  <a:pt x="1634" y="2323"/>
                  <a:pt x="1635" y="2323"/>
                  <a:pt x="1635" y="2323"/>
                </a:cubicBezTo>
                <a:cubicBezTo>
                  <a:pt x="1635" y="2323"/>
                  <a:pt x="1635" y="2323"/>
                  <a:pt x="1635" y="2323"/>
                </a:cubicBezTo>
                <a:cubicBezTo>
                  <a:pt x="1635" y="2322"/>
                  <a:pt x="1635" y="2322"/>
                  <a:pt x="1635" y="2322"/>
                </a:cubicBezTo>
                <a:cubicBezTo>
                  <a:pt x="1636" y="2322"/>
                  <a:pt x="1636" y="2322"/>
                  <a:pt x="1636" y="2321"/>
                </a:cubicBezTo>
                <a:cubicBezTo>
                  <a:pt x="1636" y="2321"/>
                  <a:pt x="1636" y="2321"/>
                  <a:pt x="1636" y="2321"/>
                </a:cubicBezTo>
                <a:cubicBezTo>
                  <a:pt x="1860" y="2386"/>
                  <a:pt x="1860" y="2386"/>
                  <a:pt x="1860" y="2386"/>
                </a:cubicBezTo>
                <a:cubicBezTo>
                  <a:pt x="1860" y="2386"/>
                  <a:pt x="1860" y="2387"/>
                  <a:pt x="1860" y="2387"/>
                </a:cubicBezTo>
                <a:cubicBezTo>
                  <a:pt x="1860" y="2387"/>
                  <a:pt x="1860" y="2388"/>
                  <a:pt x="1860" y="2388"/>
                </a:cubicBezTo>
                <a:cubicBezTo>
                  <a:pt x="1860" y="2389"/>
                  <a:pt x="1860" y="2389"/>
                  <a:pt x="1860" y="2390"/>
                </a:cubicBezTo>
                <a:cubicBezTo>
                  <a:pt x="1860" y="2390"/>
                  <a:pt x="1860" y="2391"/>
                  <a:pt x="1860" y="2391"/>
                </a:cubicBezTo>
                <a:cubicBezTo>
                  <a:pt x="1860" y="2392"/>
                  <a:pt x="1860" y="2392"/>
                  <a:pt x="1860" y="2393"/>
                </a:cubicBezTo>
                <a:cubicBezTo>
                  <a:pt x="1860" y="2393"/>
                  <a:pt x="1860" y="2393"/>
                  <a:pt x="1860" y="2393"/>
                </a:cubicBezTo>
                <a:cubicBezTo>
                  <a:pt x="1860" y="2394"/>
                  <a:pt x="1861" y="2394"/>
                  <a:pt x="1861" y="2394"/>
                </a:cubicBezTo>
                <a:cubicBezTo>
                  <a:pt x="1861" y="2395"/>
                  <a:pt x="1861" y="2395"/>
                  <a:pt x="1861" y="2396"/>
                </a:cubicBezTo>
                <a:cubicBezTo>
                  <a:pt x="1861" y="2396"/>
                  <a:pt x="1861" y="2397"/>
                  <a:pt x="1862" y="2397"/>
                </a:cubicBezTo>
                <a:cubicBezTo>
                  <a:pt x="1862" y="2398"/>
                  <a:pt x="1862" y="2398"/>
                  <a:pt x="1862" y="2398"/>
                </a:cubicBezTo>
                <a:cubicBezTo>
                  <a:pt x="1862" y="2399"/>
                  <a:pt x="1863" y="2399"/>
                  <a:pt x="1863" y="2400"/>
                </a:cubicBezTo>
                <a:cubicBezTo>
                  <a:pt x="1863" y="2400"/>
                  <a:pt x="1863" y="2401"/>
                  <a:pt x="1863" y="2401"/>
                </a:cubicBezTo>
                <a:cubicBezTo>
                  <a:pt x="1864" y="2401"/>
                  <a:pt x="1864" y="2402"/>
                  <a:pt x="1864" y="2402"/>
                </a:cubicBezTo>
                <a:cubicBezTo>
                  <a:pt x="1865" y="2403"/>
                  <a:pt x="1865" y="2403"/>
                  <a:pt x="1865" y="2403"/>
                </a:cubicBezTo>
                <a:cubicBezTo>
                  <a:pt x="1865" y="2404"/>
                  <a:pt x="1866" y="2404"/>
                  <a:pt x="1866" y="2405"/>
                </a:cubicBezTo>
                <a:cubicBezTo>
                  <a:pt x="1866" y="2405"/>
                  <a:pt x="1867" y="2405"/>
                  <a:pt x="1867" y="2406"/>
                </a:cubicBezTo>
                <a:cubicBezTo>
                  <a:pt x="1867" y="2406"/>
                  <a:pt x="1868" y="2406"/>
                  <a:pt x="1868" y="2407"/>
                </a:cubicBezTo>
                <a:cubicBezTo>
                  <a:pt x="1868" y="2407"/>
                  <a:pt x="1869" y="2408"/>
                  <a:pt x="1869" y="2408"/>
                </a:cubicBezTo>
                <a:cubicBezTo>
                  <a:pt x="1869" y="2408"/>
                  <a:pt x="1870" y="2408"/>
                  <a:pt x="1870" y="2409"/>
                </a:cubicBezTo>
                <a:cubicBezTo>
                  <a:pt x="1870" y="2409"/>
                  <a:pt x="1871" y="2409"/>
                  <a:pt x="1871" y="2410"/>
                </a:cubicBezTo>
                <a:cubicBezTo>
                  <a:pt x="1871" y="2410"/>
                  <a:pt x="1872" y="2410"/>
                  <a:pt x="1872" y="2410"/>
                </a:cubicBezTo>
                <a:cubicBezTo>
                  <a:pt x="1873" y="2411"/>
                  <a:pt x="1873" y="2411"/>
                  <a:pt x="1874" y="2411"/>
                </a:cubicBezTo>
                <a:cubicBezTo>
                  <a:pt x="1874" y="2412"/>
                  <a:pt x="1874" y="2412"/>
                  <a:pt x="1875" y="2412"/>
                </a:cubicBezTo>
                <a:cubicBezTo>
                  <a:pt x="1875" y="2412"/>
                  <a:pt x="1876" y="2413"/>
                  <a:pt x="1876" y="2413"/>
                </a:cubicBezTo>
                <a:cubicBezTo>
                  <a:pt x="1876" y="2413"/>
                  <a:pt x="1877" y="2413"/>
                  <a:pt x="1877" y="2413"/>
                </a:cubicBezTo>
                <a:cubicBezTo>
                  <a:pt x="1878" y="2414"/>
                  <a:pt x="1878" y="2414"/>
                  <a:pt x="1879" y="2414"/>
                </a:cubicBezTo>
                <a:cubicBezTo>
                  <a:pt x="1879" y="2414"/>
                  <a:pt x="1880" y="2414"/>
                  <a:pt x="1880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1" y="2415"/>
                  <a:pt x="1881" y="2415"/>
                  <a:pt x="1881" y="2415"/>
                </a:cubicBezTo>
                <a:cubicBezTo>
                  <a:pt x="1882" y="2415"/>
                  <a:pt x="1883" y="2415"/>
                  <a:pt x="1883" y="2415"/>
                </a:cubicBezTo>
                <a:cubicBezTo>
                  <a:pt x="1884" y="2415"/>
                  <a:pt x="1884" y="2416"/>
                  <a:pt x="1884" y="2416"/>
                </a:cubicBezTo>
                <a:cubicBezTo>
                  <a:pt x="1885" y="2416"/>
                  <a:pt x="1885" y="2416"/>
                  <a:pt x="1886" y="2416"/>
                </a:cubicBezTo>
                <a:cubicBezTo>
                  <a:pt x="1886" y="2416"/>
                  <a:pt x="1887" y="2416"/>
                  <a:pt x="1887" y="2416"/>
                </a:cubicBezTo>
                <a:cubicBezTo>
                  <a:pt x="1888" y="2416"/>
                  <a:pt x="1888" y="2416"/>
                  <a:pt x="1889" y="2416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4" y="2642"/>
                  <a:pt x="1944" y="2642"/>
                </a:cubicBezTo>
                <a:cubicBezTo>
                  <a:pt x="1944" y="2642"/>
                  <a:pt x="1943" y="2642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3" y="2643"/>
                  <a:pt x="1943" y="2643"/>
                  <a:pt x="1943" y="2643"/>
                </a:cubicBezTo>
                <a:cubicBezTo>
                  <a:pt x="1942" y="2643"/>
                  <a:pt x="1942" y="2643"/>
                  <a:pt x="1942" y="2644"/>
                </a:cubicBezTo>
                <a:cubicBezTo>
                  <a:pt x="1941" y="2644"/>
                  <a:pt x="1941" y="2644"/>
                  <a:pt x="1940" y="2645"/>
                </a:cubicBezTo>
                <a:cubicBezTo>
                  <a:pt x="1940" y="2645"/>
                  <a:pt x="1940" y="2645"/>
                  <a:pt x="1939" y="2645"/>
                </a:cubicBezTo>
                <a:cubicBezTo>
                  <a:pt x="1939" y="2646"/>
                  <a:pt x="1939" y="2646"/>
                  <a:pt x="1938" y="2646"/>
                </a:cubicBezTo>
                <a:cubicBezTo>
                  <a:pt x="1938" y="2646"/>
                  <a:pt x="1938" y="2646"/>
                  <a:pt x="1938" y="2646"/>
                </a:cubicBezTo>
                <a:cubicBezTo>
                  <a:pt x="1938" y="2646"/>
                  <a:pt x="1938" y="2647"/>
                  <a:pt x="1938" y="2647"/>
                </a:cubicBezTo>
                <a:cubicBezTo>
                  <a:pt x="1938" y="2647"/>
                  <a:pt x="1937" y="2647"/>
                  <a:pt x="1937" y="2647"/>
                </a:cubicBezTo>
                <a:cubicBezTo>
                  <a:pt x="1937" y="2648"/>
                  <a:pt x="1937" y="2648"/>
                  <a:pt x="1936" y="2648"/>
                </a:cubicBezTo>
                <a:cubicBezTo>
                  <a:pt x="1936" y="2649"/>
                  <a:pt x="1936" y="2649"/>
                  <a:pt x="1935" y="2650"/>
                </a:cubicBezTo>
                <a:cubicBezTo>
                  <a:pt x="1935" y="2650"/>
                  <a:pt x="1935" y="2650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1"/>
                  <a:pt x="1934" y="2651"/>
                </a:cubicBezTo>
                <a:cubicBezTo>
                  <a:pt x="1934" y="2651"/>
                  <a:pt x="1934" y="2652"/>
                  <a:pt x="1934" y="2652"/>
                </a:cubicBezTo>
                <a:cubicBezTo>
                  <a:pt x="1933" y="2652"/>
                  <a:pt x="1933" y="2653"/>
                  <a:pt x="1933" y="2653"/>
                </a:cubicBezTo>
                <a:cubicBezTo>
                  <a:pt x="1933" y="2654"/>
                  <a:pt x="1932" y="2654"/>
                  <a:pt x="1932" y="2655"/>
                </a:cubicBezTo>
                <a:cubicBezTo>
                  <a:pt x="1932" y="2655"/>
                  <a:pt x="1932" y="2655"/>
                  <a:pt x="1932" y="2656"/>
                </a:cubicBezTo>
                <a:cubicBezTo>
                  <a:pt x="1931" y="2656"/>
                  <a:pt x="1931" y="2656"/>
                  <a:pt x="1931" y="2656"/>
                </a:cubicBezTo>
                <a:cubicBezTo>
                  <a:pt x="1931" y="2657"/>
                  <a:pt x="1931" y="2657"/>
                  <a:pt x="1931" y="2657"/>
                </a:cubicBezTo>
                <a:cubicBezTo>
                  <a:pt x="1931" y="2658"/>
                  <a:pt x="1931" y="2658"/>
                  <a:pt x="1930" y="2659"/>
                </a:cubicBezTo>
                <a:cubicBezTo>
                  <a:pt x="1930" y="2659"/>
                  <a:pt x="1930" y="2659"/>
                  <a:pt x="1930" y="2660"/>
                </a:cubicBezTo>
                <a:cubicBezTo>
                  <a:pt x="1930" y="2660"/>
                  <a:pt x="1930" y="2660"/>
                  <a:pt x="1930" y="2660"/>
                </a:cubicBezTo>
                <a:cubicBezTo>
                  <a:pt x="1930" y="2660"/>
                  <a:pt x="1930" y="2661"/>
                  <a:pt x="1930" y="2661"/>
                </a:cubicBezTo>
                <a:cubicBezTo>
                  <a:pt x="1930" y="2662"/>
                  <a:pt x="1930" y="2662"/>
                  <a:pt x="1930" y="2662"/>
                </a:cubicBezTo>
                <a:cubicBezTo>
                  <a:pt x="1930" y="2662"/>
                  <a:pt x="1929" y="2663"/>
                  <a:pt x="1929" y="2663"/>
                </a:cubicBezTo>
                <a:cubicBezTo>
                  <a:pt x="1929" y="2663"/>
                  <a:pt x="1929" y="2664"/>
                  <a:pt x="1929" y="2665"/>
                </a:cubicBezTo>
                <a:cubicBezTo>
                  <a:pt x="1929" y="2665"/>
                  <a:pt x="1929" y="2665"/>
                  <a:pt x="1929" y="2666"/>
                </a:cubicBezTo>
                <a:cubicBezTo>
                  <a:pt x="1929" y="2666"/>
                  <a:pt x="1929" y="2667"/>
                  <a:pt x="1929" y="2667"/>
                </a:cubicBezTo>
                <a:cubicBezTo>
                  <a:pt x="1929" y="2667"/>
                  <a:pt x="1929" y="2667"/>
                  <a:pt x="1929" y="2667"/>
                </a:cubicBezTo>
                <a:cubicBezTo>
                  <a:pt x="1929" y="2667"/>
                  <a:pt x="1929" y="2668"/>
                  <a:pt x="1929" y="2668"/>
                </a:cubicBezTo>
                <a:cubicBezTo>
                  <a:pt x="1929" y="2668"/>
                  <a:pt x="1929" y="2668"/>
                  <a:pt x="1929" y="2669"/>
                </a:cubicBezTo>
                <a:cubicBezTo>
                  <a:pt x="1929" y="2669"/>
                  <a:pt x="1929" y="2670"/>
                  <a:pt x="1929" y="2670"/>
                </a:cubicBezTo>
                <a:cubicBezTo>
                  <a:pt x="1929" y="2671"/>
                  <a:pt x="1929" y="2671"/>
                  <a:pt x="1929" y="2672"/>
                </a:cubicBezTo>
                <a:cubicBezTo>
                  <a:pt x="1929" y="2672"/>
                  <a:pt x="1929" y="2672"/>
                  <a:pt x="1929" y="2673"/>
                </a:cubicBezTo>
                <a:cubicBezTo>
                  <a:pt x="1929" y="2673"/>
                  <a:pt x="1929" y="2673"/>
                  <a:pt x="1929" y="2673"/>
                </a:cubicBezTo>
                <a:cubicBezTo>
                  <a:pt x="1930" y="2674"/>
                  <a:pt x="1930" y="2674"/>
                  <a:pt x="1930" y="2675"/>
                </a:cubicBezTo>
                <a:cubicBezTo>
                  <a:pt x="1930" y="2675"/>
                  <a:pt x="1930" y="2675"/>
                  <a:pt x="1930" y="2675"/>
                </a:cubicBezTo>
                <a:cubicBezTo>
                  <a:pt x="1930" y="2675"/>
                  <a:pt x="1930" y="2676"/>
                  <a:pt x="1930" y="2676"/>
                </a:cubicBezTo>
                <a:cubicBezTo>
                  <a:pt x="1930" y="2676"/>
                  <a:pt x="1930" y="2677"/>
                  <a:pt x="1931" y="2678"/>
                </a:cubicBezTo>
                <a:cubicBezTo>
                  <a:pt x="1931" y="2678"/>
                  <a:pt x="1931" y="2678"/>
                  <a:pt x="1931" y="2678"/>
                </a:cubicBezTo>
                <a:cubicBezTo>
                  <a:pt x="1931" y="2679"/>
                  <a:pt x="1931" y="2679"/>
                  <a:pt x="1931" y="2679"/>
                </a:cubicBezTo>
                <a:cubicBezTo>
                  <a:pt x="1931" y="2679"/>
                  <a:pt x="1931" y="2680"/>
                  <a:pt x="1932" y="2680"/>
                </a:cubicBezTo>
                <a:cubicBezTo>
                  <a:pt x="1932" y="2681"/>
                  <a:pt x="1932" y="2681"/>
                  <a:pt x="1932" y="2682"/>
                </a:cubicBezTo>
                <a:cubicBezTo>
                  <a:pt x="1932" y="2682"/>
                  <a:pt x="1932" y="2682"/>
                  <a:pt x="1933" y="2682"/>
                </a:cubicBezTo>
                <a:cubicBezTo>
                  <a:pt x="1765" y="2843"/>
                  <a:pt x="1765" y="2843"/>
                  <a:pt x="1765" y="2843"/>
                </a:cubicBezTo>
                <a:cubicBezTo>
                  <a:pt x="1765" y="2843"/>
                  <a:pt x="1764" y="2843"/>
                  <a:pt x="1764" y="2843"/>
                </a:cubicBezTo>
                <a:cubicBezTo>
                  <a:pt x="1764" y="2843"/>
                  <a:pt x="1763" y="2843"/>
                  <a:pt x="1763" y="2842"/>
                </a:cubicBezTo>
                <a:cubicBezTo>
                  <a:pt x="1762" y="2842"/>
                  <a:pt x="1762" y="2842"/>
                  <a:pt x="1762" y="2842"/>
                </a:cubicBezTo>
                <a:cubicBezTo>
                  <a:pt x="1761" y="2842"/>
                  <a:pt x="1761" y="2842"/>
                  <a:pt x="1761" y="2841"/>
                </a:cubicBezTo>
                <a:cubicBezTo>
                  <a:pt x="1761" y="2841"/>
                  <a:pt x="1761" y="2841"/>
                  <a:pt x="1760" y="2841"/>
                </a:cubicBezTo>
                <a:cubicBezTo>
                  <a:pt x="1760" y="2841"/>
                  <a:pt x="1759" y="2841"/>
                  <a:pt x="1759" y="2841"/>
                </a:cubicBezTo>
                <a:cubicBezTo>
                  <a:pt x="1758" y="2840"/>
                  <a:pt x="1758" y="2840"/>
                  <a:pt x="1758" y="2840"/>
                </a:cubicBezTo>
                <a:cubicBezTo>
                  <a:pt x="1758" y="2840"/>
                  <a:pt x="1758" y="2840"/>
                  <a:pt x="1757" y="2840"/>
                </a:cubicBezTo>
                <a:cubicBezTo>
                  <a:pt x="1757" y="2840"/>
                  <a:pt x="1757" y="2840"/>
                  <a:pt x="1756" y="2840"/>
                </a:cubicBezTo>
                <a:cubicBezTo>
                  <a:pt x="1756" y="2840"/>
                  <a:pt x="1756" y="2840"/>
                  <a:pt x="1755" y="2840"/>
                </a:cubicBezTo>
                <a:cubicBezTo>
                  <a:pt x="1755" y="2840"/>
                  <a:pt x="1755" y="2840"/>
                  <a:pt x="1755" y="2840"/>
                </a:cubicBezTo>
                <a:cubicBezTo>
                  <a:pt x="1754" y="2839"/>
                  <a:pt x="1753" y="2839"/>
                  <a:pt x="1753" y="2839"/>
                </a:cubicBezTo>
                <a:cubicBezTo>
                  <a:pt x="1752" y="2839"/>
                  <a:pt x="1752" y="2839"/>
                  <a:pt x="1752" y="2839"/>
                </a:cubicBezTo>
                <a:cubicBezTo>
                  <a:pt x="1751" y="2839"/>
                  <a:pt x="1751" y="2839"/>
                  <a:pt x="1750" y="2839"/>
                </a:cubicBezTo>
                <a:cubicBezTo>
                  <a:pt x="1750" y="2839"/>
                  <a:pt x="1750" y="2839"/>
                  <a:pt x="1750" y="2839"/>
                </a:cubicBezTo>
                <a:cubicBezTo>
                  <a:pt x="1749" y="2839"/>
                  <a:pt x="1749" y="2839"/>
                  <a:pt x="1749" y="2839"/>
                </a:cubicBezTo>
                <a:cubicBezTo>
                  <a:pt x="1748" y="2839"/>
                  <a:pt x="1748" y="2839"/>
                  <a:pt x="1747" y="2839"/>
                </a:cubicBezTo>
                <a:cubicBezTo>
                  <a:pt x="1747" y="2839"/>
                  <a:pt x="1746" y="2839"/>
                  <a:pt x="1746" y="2839"/>
                </a:cubicBezTo>
                <a:cubicBezTo>
                  <a:pt x="1745" y="2839"/>
                  <a:pt x="1745" y="2839"/>
                  <a:pt x="1745" y="2840"/>
                </a:cubicBezTo>
                <a:cubicBezTo>
                  <a:pt x="1744" y="2840"/>
                  <a:pt x="1744" y="2840"/>
                  <a:pt x="1744" y="2840"/>
                </a:cubicBezTo>
                <a:cubicBezTo>
                  <a:pt x="1744" y="2840"/>
                  <a:pt x="1743" y="2840"/>
                  <a:pt x="1743" y="2840"/>
                </a:cubicBezTo>
                <a:cubicBezTo>
                  <a:pt x="1743" y="2840"/>
                  <a:pt x="1742" y="2840"/>
                  <a:pt x="1742" y="2840"/>
                </a:cubicBezTo>
                <a:cubicBezTo>
                  <a:pt x="1742" y="2840"/>
                  <a:pt x="1742" y="2840"/>
                  <a:pt x="1742" y="2840"/>
                </a:cubicBezTo>
                <a:cubicBezTo>
                  <a:pt x="1741" y="2840"/>
                  <a:pt x="1740" y="2841"/>
                  <a:pt x="1740" y="2841"/>
                </a:cubicBezTo>
                <a:cubicBezTo>
                  <a:pt x="1740" y="2841"/>
                  <a:pt x="1739" y="2841"/>
                  <a:pt x="1739" y="2841"/>
                </a:cubicBezTo>
                <a:cubicBezTo>
                  <a:pt x="1739" y="2841"/>
                  <a:pt x="1739" y="2841"/>
                  <a:pt x="1738" y="2841"/>
                </a:cubicBezTo>
                <a:cubicBezTo>
                  <a:pt x="1738" y="2841"/>
                  <a:pt x="1738" y="2842"/>
                  <a:pt x="1737" y="2842"/>
                </a:cubicBezTo>
                <a:cubicBezTo>
                  <a:pt x="1737" y="2842"/>
                  <a:pt x="1736" y="2842"/>
                  <a:pt x="1736" y="2843"/>
                </a:cubicBezTo>
                <a:cubicBezTo>
                  <a:pt x="1735" y="2843"/>
                  <a:pt x="1735" y="2843"/>
                  <a:pt x="1735" y="2843"/>
                </a:cubicBezTo>
                <a:cubicBezTo>
                  <a:pt x="1734" y="2843"/>
                  <a:pt x="1734" y="2843"/>
                  <a:pt x="1734" y="2844"/>
                </a:cubicBezTo>
                <a:cubicBezTo>
                  <a:pt x="1734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3" y="2844"/>
                </a:cubicBezTo>
                <a:cubicBezTo>
                  <a:pt x="1733" y="2844"/>
                  <a:pt x="1733" y="2844"/>
                  <a:pt x="1732" y="2845"/>
                </a:cubicBezTo>
                <a:cubicBezTo>
                  <a:pt x="1732" y="2845"/>
                  <a:pt x="1731" y="2845"/>
                  <a:pt x="1731" y="2846"/>
                </a:cubicBezTo>
                <a:cubicBezTo>
                  <a:pt x="1731" y="2846"/>
                  <a:pt x="1730" y="2846"/>
                  <a:pt x="1730" y="2846"/>
                </a:cubicBezTo>
                <a:cubicBezTo>
                  <a:pt x="1730" y="2847"/>
                  <a:pt x="1729" y="2847"/>
                  <a:pt x="1729" y="2847"/>
                </a:cubicBezTo>
                <a:cubicBezTo>
                  <a:pt x="1729" y="2847"/>
                  <a:pt x="1729" y="2847"/>
                  <a:pt x="1729" y="2847"/>
                </a:cubicBezTo>
                <a:cubicBezTo>
                  <a:pt x="1729" y="2847"/>
                  <a:pt x="1729" y="2848"/>
                  <a:pt x="1729" y="2848"/>
                </a:cubicBezTo>
                <a:cubicBezTo>
                  <a:pt x="1728" y="2848"/>
                  <a:pt x="1728" y="2848"/>
                  <a:pt x="1728" y="2849"/>
                </a:cubicBezTo>
                <a:cubicBezTo>
                  <a:pt x="1727" y="2849"/>
                  <a:pt x="1727" y="2849"/>
                  <a:pt x="1727" y="2849"/>
                </a:cubicBezTo>
                <a:cubicBezTo>
                  <a:pt x="1727" y="2850"/>
                  <a:pt x="1726" y="2850"/>
                  <a:pt x="1726" y="2851"/>
                </a:cubicBezTo>
                <a:cubicBezTo>
                  <a:pt x="1726" y="2851"/>
                  <a:pt x="1725" y="2851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5" y="2852"/>
                  <a:pt x="1725" y="2852"/>
                </a:cubicBezTo>
                <a:cubicBezTo>
                  <a:pt x="1725" y="2852"/>
                  <a:pt x="1724" y="2853"/>
                  <a:pt x="1724" y="2853"/>
                </a:cubicBezTo>
                <a:cubicBezTo>
                  <a:pt x="1724" y="2853"/>
                  <a:pt x="1724" y="2853"/>
                  <a:pt x="1724" y="2853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9"/>
                  <a:pt x="1501" y="2789"/>
                  <a:pt x="1501" y="2789"/>
                </a:cubicBezTo>
                <a:cubicBezTo>
                  <a:pt x="1501" y="2788"/>
                  <a:pt x="1501" y="2788"/>
                  <a:pt x="1501" y="2787"/>
                </a:cubicBezTo>
                <a:cubicBezTo>
                  <a:pt x="1501" y="2787"/>
                  <a:pt x="1500" y="2786"/>
                  <a:pt x="1500" y="2786"/>
                </a:cubicBezTo>
                <a:cubicBezTo>
                  <a:pt x="1500" y="2785"/>
                  <a:pt x="1500" y="2785"/>
                  <a:pt x="1500" y="2784"/>
                </a:cubicBezTo>
                <a:cubicBezTo>
                  <a:pt x="1500" y="2784"/>
                  <a:pt x="1500" y="2784"/>
                  <a:pt x="1500" y="2783"/>
                </a:cubicBezTo>
                <a:cubicBezTo>
                  <a:pt x="1500" y="2783"/>
                  <a:pt x="1500" y="2783"/>
                  <a:pt x="1500" y="2783"/>
                </a:cubicBezTo>
                <a:cubicBezTo>
                  <a:pt x="1500" y="2782"/>
                  <a:pt x="1500" y="2782"/>
                  <a:pt x="1500" y="2782"/>
                </a:cubicBezTo>
                <a:cubicBezTo>
                  <a:pt x="1500" y="2782"/>
                  <a:pt x="1500" y="2782"/>
                  <a:pt x="1500" y="2781"/>
                </a:cubicBezTo>
                <a:cubicBezTo>
                  <a:pt x="1500" y="2781"/>
                  <a:pt x="1500" y="2781"/>
                  <a:pt x="1500" y="2781"/>
                </a:cubicBezTo>
                <a:cubicBezTo>
                  <a:pt x="1500" y="2781"/>
                  <a:pt x="1500" y="2781"/>
                  <a:pt x="1499" y="2780"/>
                </a:cubicBezTo>
                <a:cubicBezTo>
                  <a:pt x="1499" y="2780"/>
                  <a:pt x="1499" y="2779"/>
                  <a:pt x="1499" y="2779"/>
                </a:cubicBezTo>
                <a:cubicBezTo>
                  <a:pt x="1499" y="2778"/>
                  <a:pt x="1499" y="2778"/>
                  <a:pt x="1499" y="2778"/>
                </a:cubicBezTo>
                <a:cubicBezTo>
                  <a:pt x="1499" y="2778"/>
                  <a:pt x="1499" y="2777"/>
                  <a:pt x="1498" y="2777"/>
                </a:cubicBezTo>
                <a:cubicBezTo>
                  <a:pt x="1498" y="2777"/>
                  <a:pt x="1498" y="2776"/>
                  <a:pt x="1498" y="2776"/>
                </a:cubicBezTo>
                <a:cubicBezTo>
                  <a:pt x="1498" y="2775"/>
                  <a:pt x="1497" y="2775"/>
                  <a:pt x="1497" y="2774"/>
                </a:cubicBezTo>
                <a:cubicBezTo>
                  <a:pt x="1497" y="2774"/>
                  <a:pt x="1497" y="2774"/>
                  <a:pt x="1497" y="2774"/>
                </a:cubicBezTo>
                <a:cubicBezTo>
                  <a:pt x="1497" y="2774"/>
                  <a:pt x="1497" y="2774"/>
                  <a:pt x="1497" y="2773"/>
                </a:cubicBezTo>
                <a:cubicBezTo>
                  <a:pt x="1496" y="2773"/>
                  <a:pt x="1496" y="2773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6" y="2772"/>
                  <a:pt x="1496" y="2772"/>
                </a:cubicBezTo>
                <a:cubicBezTo>
                  <a:pt x="1496" y="2772"/>
                  <a:pt x="1495" y="2771"/>
                  <a:pt x="1495" y="2771"/>
                </a:cubicBezTo>
                <a:cubicBezTo>
                  <a:pt x="1495" y="2771"/>
                  <a:pt x="1494" y="2770"/>
                  <a:pt x="1494" y="2770"/>
                </a:cubicBezTo>
                <a:cubicBezTo>
                  <a:pt x="1494" y="2769"/>
                  <a:pt x="1494" y="2769"/>
                  <a:pt x="1494" y="2769"/>
                </a:cubicBezTo>
                <a:cubicBezTo>
                  <a:pt x="1494" y="2769"/>
                  <a:pt x="1493" y="2769"/>
                  <a:pt x="1493" y="2769"/>
                </a:cubicBezTo>
                <a:cubicBezTo>
                  <a:pt x="1493" y="2768"/>
                  <a:pt x="1493" y="2768"/>
                  <a:pt x="1492" y="2768"/>
                </a:cubicBezTo>
                <a:cubicBezTo>
                  <a:pt x="1492" y="2768"/>
                  <a:pt x="1492" y="2768"/>
                  <a:pt x="1492" y="2768"/>
                </a:cubicBezTo>
                <a:cubicBezTo>
                  <a:pt x="1492" y="2767"/>
                  <a:pt x="1492" y="2767"/>
                  <a:pt x="1492" y="2767"/>
                </a:cubicBezTo>
                <a:cubicBezTo>
                  <a:pt x="1492" y="2767"/>
                  <a:pt x="1491" y="2767"/>
                  <a:pt x="1491" y="2766"/>
                </a:cubicBezTo>
                <a:cubicBezTo>
                  <a:pt x="1491" y="2766"/>
                  <a:pt x="1491" y="2766"/>
                  <a:pt x="1490" y="2766"/>
                </a:cubicBezTo>
                <a:cubicBezTo>
                  <a:pt x="1490" y="2765"/>
                  <a:pt x="1489" y="2765"/>
                  <a:pt x="1489" y="2765"/>
                </a:cubicBezTo>
                <a:cubicBezTo>
                  <a:pt x="1489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8" y="2764"/>
                  <a:pt x="1488" y="2764"/>
                  <a:pt x="1488" y="2764"/>
                </a:cubicBezTo>
                <a:cubicBezTo>
                  <a:pt x="1487" y="2763"/>
                  <a:pt x="1487" y="2763"/>
                  <a:pt x="1487" y="2763"/>
                </a:cubicBezTo>
                <a:cubicBezTo>
                  <a:pt x="1486" y="2763"/>
                  <a:pt x="1486" y="2763"/>
                  <a:pt x="1486" y="2762"/>
                </a:cubicBezTo>
                <a:cubicBezTo>
                  <a:pt x="1485" y="2762"/>
                  <a:pt x="1485" y="2762"/>
                  <a:pt x="1484" y="2762"/>
                </a:cubicBezTo>
                <a:cubicBezTo>
                  <a:pt x="1484" y="2761"/>
                  <a:pt x="1483" y="2761"/>
                  <a:pt x="1483" y="2761"/>
                </a:cubicBezTo>
                <a:cubicBezTo>
                  <a:pt x="1483" y="2761"/>
                  <a:pt x="1482" y="2761"/>
                  <a:pt x="1482" y="2761"/>
                </a:cubicBezTo>
                <a:cubicBezTo>
                  <a:pt x="1482" y="2761"/>
                  <a:pt x="1482" y="2760"/>
                  <a:pt x="1481" y="2760"/>
                </a:cubicBezTo>
                <a:cubicBezTo>
                  <a:pt x="1481" y="2760"/>
                  <a:pt x="1480" y="2760"/>
                  <a:pt x="1480" y="2760"/>
                </a:cubicBezTo>
                <a:cubicBezTo>
                  <a:pt x="1480" y="2760"/>
                  <a:pt x="1479" y="2760"/>
                  <a:pt x="1479" y="2760"/>
                </a:cubicBezTo>
                <a:cubicBezTo>
                  <a:pt x="1479" y="2759"/>
                  <a:pt x="1479" y="2759"/>
                  <a:pt x="1479" y="2759"/>
                </a:cubicBezTo>
                <a:cubicBezTo>
                  <a:pt x="1478" y="2759"/>
                  <a:pt x="1478" y="2759"/>
                  <a:pt x="1477" y="2759"/>
                </a:cubicBezTo>
                <a:cubicBezTo>
                  <a:pt x="1477" y="2759"/>
                  <a:pt x="1477" y="2759"/>
                  <a:pt x="1477" y="2759"/>
                </a:cubicBezTo>
                <a:cubicBezTo>
                  <a:pt x="1476" y="2759"/>
                  <a:pt x="1476" y="2759"/>
                  <a:pt x="1476" y="2759"/>
                </a:cubicBezTo>
                <a:cubicBezTo>
                  <a:pt x="1475" y="2759"/>
                  <a:pt x="1475" y="2759"/>
                  <a:pt x="1474" y="2759"/>
                </a:cubicBezTo>
                <a:cubicBezTo>
                  <a:pt x="1474" y="2759"/>
                  <a:pt x="1473" y="2758"/>
                  <a:pt x="1473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72" y="2758"/>
                  <a:pt x="1472" y="2758"/>
                  <a:pt x="1472" y="2758"/>
                </a:cubicBezTo>
                <a:cubicBezTo>
                  <a:pt x="1416" y="2532"/>
                  <a:pt x="1416" y="2532"/>
                  <a:pt x="1416" y="2532"/>
                </a:cubicBezTo>
                <a:cubicBezTo>
                  <a:pt x="1416" y="2532"/>
                  <a:pt x="1417" y="2532"/>
                  <a:pt x="1417" y="2532"/>
                </a:cubicBezTo>
                <a:cubicBezTo>
                  <a:pt x="1417" y="2532"/>
                  <a:pt x="1417" y="2532"/>
                  <a:pt x="1417" y="2531"/>
                </a:cubicBezTo>
                <a:cubicBezTo>
                  <a:pt x="1419" y="2530"/>
                  <a:pt x="1420" y="2529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2" y="2528"/>
                  <a:pt x="1422" y="2528"/>
                  <a:pt x="1422" y="2528"/>
                </a:cubicBezTo>
                <a:cubicBezTo>
                  <a:pt x="1423" y="2526"/>
                  <a:pt x="1425" y="2525"/>
                  <a:pt x="1426" y="2524"/>
                </a:cubicBezTo>
                <a:cubicBezTo>
                  <a:pt x="1426" y="2523"/>
                  <a:pt x="1426" y="2523"/>
                  <a:pt x="1426" y="2523"/>
                </a:cubicBezTo>
                <a:cubicBezTo>
                  <a:pt x="1427" y="2522"/>
                  <a:pt x="1428" y="2520"/>
                  <a:pt x="1429" y="2519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8"/>
                  <a:pt x="1429" y="2518"/>
                  <a:pt x="1429" y="2518"/>
                </a:cubicBezTo>
                <a:cubicBezTo>
                  <a:pt x="1429" y="2516"/>
                  <a:pt x="1430" y="2515"/>
                  <a:pt x="1430" y="2513"/>
                </a:cubicBezTo>
                <a:cubicBezTo>
                  <a:pt x="1430" y="2513"/>
                  <a:pt x="1430" y="2513"/>
                  <a:pt x="1431" y="2512"/>
                </a:cubicBezTo>
                <a:cubicBezTo>
                  <a:pt x="1431" y="2511"/>
                  <a:pt x="1431" y="2509"/>
                  <a:pt x="1431" y="2507"/>
                </a:cubicBezTo>
                <a:cubicBezTo>
                  <a:pt x="1431" y="2507"/>
                  <a:pt x="1431" y="2507"/>
                  <a:pt x="1431" y="2507"/>
                </a:cubicBezTo>
                <a:cubicBezTo>
                  <a:pt x="1431" y="2505"/>
                  <a:pt x="1431" y="2503"/>
                  <a:pt x="1431" y="2502"/>
                </a:cubicBezTo>
                <a:cubicBezTo>
                  <a:pt x="1431" y="2501"/>
                  <a:pt x="1431" y="2501"/>
                  <a:pt x="1431" y="2501"/>
                </a:cubicBezTo>
                <a:cubicBezTo>
                  <a:pt x="1430" y="2500"/>
                  <a:pt x="1430" y="2500"/>
                  <a:pt x="1430" y="2499"/>
                </a:cubicBezTo>
                <a:cubicBezTo>
                  <a:pt x="1430" y="2498"/>
                  <a:pt x="1430" y="2497"/>
                  <a:pt x="1429" y="2496"/>
                </a:cubicBezTo>
                <a:cubicBezTo>
                  <a:pt x="1429" y="2496"/>
                  <a:pt x="1429" y="2496"/>
                  <a:pt x="1429" y="2495"/>
                </a:cubicBezTo>
                <a:cubicBezTo>
                  <a:pt x="1429" y="2494"/>
                  <a:pt x="1428" y="2493"/>
                  <a:pt x="1428" y="2492"/>
                </a:cubicBezTo>
                <a:cubicBezTo>
                  <a:pt x="1595" y="2331"/>
                  <a:pt x="1595" y="2331"/>
                  <a:pt x="1595" y="2331"/>
                </a:cubicBezTo>
                <a:cubicBezTo>
                  <a:pt x="1595" y="2331"/>
                  <a:pt x="1596" y="2331"/>
                  <a:pt x="1596" y="2331"/>
                </a:cubicBezTo>
                <a:cubicBezTo>
                  <a:pt x="1596" y="2331"/>
                  <a:pt x="1596" y="2332"/>
                  <a:pt x="1597" y="2332"/>
                </a:cubicBezTo>
                <a:cubicBezTo>
                  <a:pt x="1597" y="2332"/>
                  <a:pt x="1597" y="2332"/>
                  <a:pt x="1597" y="2332"/>
                </a:cubicBezTo>
                <a:close/>
                <a:moveTo>
                  <a:pt x="1736" y="1797"/>
                </a:moveTo>
                <a:cubicBezTo>
                  <a:pt x="1735" y="1797"/>
                  <a:pt x="1735" y="1797"/>
                  <a:pt x="1735" y="1797"/>
                </a:cubicBezTo>
                <a:cubicBezTo>
                  <a:pt x="1735" y="1797"/>
                  <a:pt x="1734" y="1797"/>
                  <a:pt x="1734" y="1797"/>
                </a:cubicBezTo>
                <a:cubicBezTo>
                  <a:pt x="1734" y="1797"/>
                  <a:pt x="1734" y="1797"/>
                  <a:pt x="1734" y="1797"/>
                </a:cubicBezTo>
                <a:cubicBezTo>
                  <a:pt x="1734" y="1798"/>
                  <a:pt x="1734" y="1798"/>
                  <a:pt x="1733" y="1798"/>
                </a:cubicBezTo>
                <a:cubicBezTo>
                  <a:pt x="1733" y="1798"/>
                  <a:pt x="1732" y="1799"/>
                  <a:pt x="1732" y="1799"/>
                </a:cubicBezTo>
                <a:cubicBezTo>
                  <a:pt x="1732" y="1799"/>
                  <a:pt x="1731" y="1800"/>
                  <a:pt x="1731" y="1800"/>
                </a:cubicBezTo>
                <a:cubicBezTo>
                  <a:pt x="1731" y="1800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30" y="1801"/>
                  <a:pt x="1730" y="1801"/>
                  <a:pt x="1730" y="1801"/>
                </a:cubicBezTo>
                <a:cubicBezTo>
                  <a:pt x="1729" y="1801"/>
                  <a:pt x="1729" y="1802"/>
                  <a:pt x="1729" y="1802"/>
                </a:cubicBezTo>
                <a:cubicBezTo>
                  <a:pt x="1729" y="1802"/>
                  <a:pt x="1728" y="1803"/>
                  <a:pt x="1728" y="1803"/>
                </a:cubicBezTo>
                <a:cubicBezTo>
                  <a:pt x="1728" y="1803"/>
                  <a:pt x="1727" y="1804"/>
                  <a:pt x="1727" y="1804"/>
                </a:cubicBezTo>
                <a:cubicBezTo>
                  <a:pt x="1727" y="1805"/>
                  <a:pt x="1726" y="1805"/>
                  <a:pt x="1726" y="1805"/>
                </a:cubicBezTo>
                <a:cubicBezTo>
                  <a:pt x="1726" y="1805"/>
                  <a:pt x="1726" y="1805"/>
                  <a:pt x="1726" y="1805"/>
                </a:cubicBezTo>
                <a:cubicBezTo>
                  <a:pt x="1726" y="1805"/>
                  <a:pt x="1726" y="1806"/>
                  <a:pt x="1726" y="1806"/>
                </a:cubicBezTo>
                <a:cubicBezTo>
                  <a:pt x="1726" y="1806"/>
                  <a:pt x="1725" y="1806"/>
                  <a:pt x="1725" y="1807"/>
                </a:cubicBezTo>
                <a:cubicBezTo>
                  <a:pt x="1725" y="1807"/>
                  <a:pt x="1725" y="1807"/>
                  <a:pt x="1725" y="1808"/>
                </a:cubicBezTo>
                <a:cubicBezTo>
                  <a:pt x="1724" y="1808"/>
                  <a:pt x="1724" y="1809"/>
                  <a:pt x="1724" y="1809"/>
                </a:cubicBezTo>
                <a:cubicBezTo>
                  <a:pt x="1724" y="1810"/>
                  <a:pt x="1723" y="1810"/>
                  <a:pt x="1723" y="1810"/>
                </a:cubicBezTo>
                <a:cubicBezTo>
                  <a:pt x="1723" y="1811"/>
                  <a:pt x="1723" y="1811"/>
                  <a:pt x="1723" y="1811"/>
                </a:cubicBezTo>
                <a:cubicBezTo>
                  <a:pt x="1723" y="1811"/>
                  <a:pt x="1723" y="1811"/>
                  <a:pt x="1723" y="1812"/>
                </a:cubicBezTo>
                <a:cubicBezTo>
                  <a:pt x="1722" y="1812"/>
                  <a:pt x="1722" y="1813"/>
                  <a:pt x="1722" y="1813"/>
                </a:cubicBezTo>
                <a:cubicBezTo>
                  <a:pt x="1722" y="1814"/>
                  <a:pt x="1722" y="1814"/>
                  <a:pt x="1722" y="1814"/>
                </a:cubicBezTo>
                <a:cubicBezTo>
                  <a:pt x="1722" y="1814"/>
                  <a:pt x="1722" y="1814"/>
                  <a:pt x="1722" y="1815"/>
                </a:cubicBezTo>
                <a:cubicBezTo>
                  <a:pt x="1722" y="1815"/>
                  <a:pt x="1722" y="1815"/>
                  <a:pt x="1721" y="1816"/>
                </a:cubicBezTo>
                <a:cubicBezTo>
                  <a:pt x="1721" y="1816"/>
                  <a:pt x="1721" y="1816"/>
                  <a:pt x="1721" y="1817"/>
                </a:cubicBezTo>
                <a:cubicBezTo>
                  <a:pt x="1721" y="1817"/>
                  <a:pt x="1721" y="1817"/>
                  <a:pt x="1721" y="1817"/>
                </a:cubicBezTo>
                <a:cubicBezTo>
                  <a:pt x="1721" y="1818"/>
                  <a:pt x="1721" y="1819"/>
                  <a:pt x="1721" y="1819"/>
                </a:cubicBezTo>
                <a:cubicBezTo>
                  <a:pt x="1721" y="1820"/>
                  <a:pt x="1721" y="1820"/>
                  <a:pt x="1721" y="1820"/>
                </a:cubicBezTo>
                <a:cubicBezTo>
                  <a:pt x="1721" y="1821"/>
                  <a:pt x="1721" y="1821"/>
                  <a:pt x="1721" y="1822"/>
                </a:cubicBezTo>
                <a:cubicBezTo>
                  <a:pt x="1721" y="1822"/>
                  <a:pt x="1721" y="1822"/>
                  <a:pt x="1721" y="1822"/>
                </a:cubicBezTo>
                <a:cubicBezTo>
                  <a:pt x="1721" y="1823"/>
                  <a:pt x="1721" y="1823"/>
                  <a:pt x="1721" y="1823"/>
                </a:cubicBezTo>
                <a:cubicBezTo>
                  <a:pt x="1721" y="1824"/>
                  <a:pt x="1721" y="1824"/>
                  <a:pt x="1721" y="1825"/>
                </a:cubicBezTo>
                <a:cubicBezTo>
                  <a:pt x="1721" y="1825"/>
                  <a:pt x="1721" y="1826"/>
                  <a:pt x="1721" y="1826"/>
                </a:cubicBezTo>
                <a:cubicBezTo>
                  <a:pt x="1721" y="1827"/>
                  <a:pt x="1721" y="1827"/>
                  <a:pt x="1721" y="1827"/>
                </a:cubicBezTo>
                <a:cubicBezTo>
                  <a:pt x="1721" y="1828"/>
                  <a:pt x="1721" y="1828"/>
                  <a:pt x="1721" y="1828"/>
                </a:cubicBezTo>
                <a:cubicBezTo>
                  <a:pt x="1721" y="1828"/>
                  <a:pt x="1721" y="1829"/>
                  <a:pt x="1721" y="1829"/>
                </a:cubicBezTo>
                <a:cubicBezTo>
                  <a:pt x="1721" y="1829"/>
                  <a:pt x="1721" y="1830"/>
                  <a:pt x="1722" y="1830"/>
                </a:cubicBezTo>
                <a:cubicBezTo>
                  <a:pt x="1722" y="1830"/>
                  <a:pt x="1722" y="1830"/>
                  <a:pt x="1722" y="1830"/>
                </a:cubicBezTo>
                <a:cubicBezTo>
                  <a:pt x="1722" y="1831"/>
                  <a:pt x="1722" y="1832"/>
                  <a:pt x="1722" y="1832"/>
                </a:cubicBezTo>
                <a:cubicBezTo>
                  <a:pt x="1722" y="1832"/>
                  <a:pt x="1722" y="1833"/>
                  <a:pt x="1723" y="1833"/>
                </a:cubicBezTo>
                <a:cubicBezTo>
                  <a:pt x="1723" y="1833"/>
                  <a:pt x="1723" y="1833"/>
                  <a:pt x="1723" y="1834"/>
                </a:cubicBezTo>
                <a:cubicBezTo>
                  <a:pt x="1723" y="1834"/>
                  <a:pt x="1723" y="1834"/>
                  <a:pt x="1723" y="1835"/>
                </a:cubicBezTo>
                <a:cubicBezTo>
                  <a:pt x="1724" y="1835"/>
                  <a:pt x="1724" y="1836"/>
                  <a:pt x="1724" y="1836"/>
                </a:cubicBezTo>
                <a:cubicBezTo>
                  <a:pt x="1724" y="1836"/>
                  <a:pt x="1724" y="1837"/>
                  <a:pt x="1724" y="1837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8"/>
                  <a:pt x="1556" y="1998"/>
                  <a:pt x="1556" y="1998"/>
                </a:cubicBezTo>
                <a:cubicBezTo>
                  <a:pt x="1556" y="1997"/>
                  <a:pt x="1555" y="1997"/>
                  <a:pt x="1555" y="1997"/>
                </a:cubicBezTo>
                <a:cubicBezTo>
                  <a:pt x="1554" y="1997"/>
                  <a:pt x="1554" y="1996"/>
                  <a:pt x="1553" y="1996"/>
                </a:cubicBezTo>
                <a:cubicBezTo>
                  <a:pt x="1553" y="1996"/>
                  <a:pt x="1553" y="1996"/>
                  <a:pt x="1553" y="1996"/>
                </a:cubicBezTo>
                <a:cubicBezTo>
                  <a:pt x="1552" y="1996"/>
                  <a:pt x="1552" y="1996"/>
                  <a:pt x="1552" y="1996"/>
                </a:cubicBezTo>
                <a:cubicBezTo>
                  <a:pt x="1551" y="1995"/>
                  <a:pt x="1551" y="1995"/>
                  <a:pt x="1550" y="1995"/>
                </a:cubicBezTo>
                <a:cubicBezTo>
                  <a:pt x="1550" y="1995"/>
                  <a:pt x="1550" y="1995"/>
                  <a:pt x="1549" y="1995"/>
                </a:cubicBezTo>
                <a:cubicBezTo>
                  <a:pt x="1549" y="1995"/>
                  <a:pt x="1549" y="1995"/>
                  <a:pt x="1549" y="1995"/>
                </a:cubicBezTo>
                <a:cubicBezTo>
                  <a:pt x="1549" y="1995"/>
                  <a:pt x="1548" y="1995"/>
                  <a:pt x="1548" y="1994"/>
                </a:cubicBezTo>
                <a:cubicBezTo>
                  <a:pt x="1548" y="1994"/>
                  <a:pt x="1547" y="1994"/>
                  <a:pt x="1547" y="1994"/>
                </a:cubicBezTo>
                <a:cubicBezTo>
                  <a:pt x="1547" y="1994"/>
                  <a:pt x="1547" y="1994"/>
                  <a:pt x="1546" y="1994"/>
                </a:cubicBezTo>
                <a:cubicBezTo>
                  <a:pt x="1546" y="1994"/>
                  <a:pt x="1545" y="1994"/>
                  <a:pt x="1545" y="1994"/>
                </a:cubicBezTo>
                <a:cubicBezTo>
                  <a:pt x="1544" y="1994"/>
                  <a:pt x="1544" y="1994"/>
                  <a:pt x="1543" y="1994"/>
                </a:cubicBezTo>
                <a:cubicBezTo>
                  <a:pt x="1543" y="1994"/>
                  <a:pt x="1542" y="1994"/>
                  <a:pt x="1542" y="1994"/>
                </a:cubicBezTo>
                <a:cubicBezTo>
                  <a:pt x="1542" y="1994"/>
                  <a:pt x="1542" y="1994"/>
                  <a:pt x="1542" y="1994"/>
                </a:cubicBezTo>
                <a:cubicBezTo>
                  <a:pt x="1541" y="1994"/>
                  <a:pt x="1541" y="1994"/>
                  <a:pt x="1540" y="1994"/>
                </a:cubicBezTo>
                <a:cubicBezTo>
                  <a:pt x="1540" y="1994"/>
                  <a:pt x="1539" y="1994"/>
                  <a:pt x="1539" y="1994"/>
                </a:cubicBezTo>
                <a:cubicBezTo>
                  <a:pt x="1538" y="1994"/>
                  <a:pt x="1538" y="1994"/>
                  <a:pt x="1537" y="1994"/>
                </a:cubicBezTo>
                <a:cubicBezTo>
                  <a:pt x="1537" y="1994"/>
                  <a:pt x="1537" y="1994"/>
                  <a:pt x="1536" y="1994"/>
                </a:cubicBezTo>
                <a:cubicBezTo>
                  <a:pt x="1536" y="1994"/>
                  <a:pt x="1536" y="1994"/>
                  <a:pt x="1536" y="1994"/>
                </a:cubicBezTo>
                <a:cubicBezTo>
                  <a:pt x="1535" y="1994"/>
                  <a:pt x="1535" y="1994"/>
                  <a:pt x="1534" y="1994"/>
                </a:cubicBezTo>
                <a:cubicBezTo>
                  <a:pt x="1534" y="1995"/>
                  <a:pt x="1534" y="1995"/>
                  <a:pt x="1534" y="1995"/>
                </a:cubicBezTo>
                <a:cubicBezTo>
                  <a:pt x="1534" y="1995"/>
                  <a:pt x="1533" y="1995"/>
                  <a:pt x="1533" y="1995"/>
                </a:cubicBezTo>
                <a:cubicBezTo>
                  <a:pt x="1533" y="1995"/>
                  <a:pt x="1532" y="1995"/>
                  <a:pt x="1532" y="1995"/>
                </a:cubicBezTo>
                <a:cubicBezTo>
                  <a:pt x="1531" y="1995"/>
                  <a:pt x="1531" y="1995"/>
                  <a:pt x="1531" y="1996"/>
                </a:cubicBezTo>
                <a:cubicBezTo>
                  <a:pt x="1531" y="1996"/>
                  <a:pt x="1530" y="1996"/>
                  <a:pt x="1530" y="1996"/>
                </a:cubicBezTo>
                <a:cubicBezTo>
                  <a:pt x="1530" y="1996"/>
                  <a:pt x="1529" y="1996"/>
                  <a:pt x="1529" y="1996"/>
                </a:cubicBezTo>
                <a:cubicBezTo>
                  <a:pt x="1528" y="1997"/>
                  <a:pt x="1528" y="1997"/>
                  <a:pt x="1527" y="1997"/>
                </a:cubicBezTo>
                <a:cubicBezTo>
                  <a:pt x="1527" y="1997"/>
                  <a:pt x="1527" y="1997"/>
                  <a:pt x="1526" y="1998"/>
                </a:cubicBezTo>
                <a:cubicBezTo>
                  <a:pt x="1526" y="1998"/>
                  <a:pt x="1526" y="1998"/>
                  <a:pt x="1525" y="1998"/>
                </a:cubicBezTo>
                <a:cubicBezTo>
                  <a:pt x="1525" y="1998"/>
                  <a:pt x="1525" y="1998"/>
                  <a:pt x="1525" y="1998"/>
                </a:cubicBezTo>
                <a:cubicBezTo>
                  <a:pt x="1525" y="1998"/>
                  <a:pt x="1525" y="1999"/>
                  <a:pt x="1525" y="1999"/>
                </a:cubicBezTo>
                <a:cubicBezTo>
                  <a:pt x="1525" y="1999"/>
                  <a:pt x="1524" y="1999"/>
                  <a:pt x="1524" y="1999"/>
                </a:cubicBezTo>
                <a:cubicBezTo>
                  <a:pt x="1523" y="2000"/>
                  <a:pt x="1523" y="2000"/>
                  <a:pt x="1523" y="2000"/>
                </a:cubicBezTo>
                <a:cubicBezTo>
                  <a:pt x="1522" y="2000"/>
                  <a:pt x="1522" y="2000"/>
                  <a:pt x="1522" y="2001"/>
                </a:cubicBezTo>
                <a:cubicBezTo>
                  <a:pt x="1522" y="2001"/>
                  <a:pt x="1522" y="2001"/>
                  <a:pt x="1522" y="2001"/>
                </a:cubicBezTo>
                <a:cubicBezTo>
                  <a:pt x="1521" y="2001"/>
                  <a:pt x="1521" y="2002"/>
                  <a:pt x="1521" y="2002"/>
                </a:cubicBezTo>
                <a:cubicBezTo>
                  <a:pt x="1521" y="2002"/>
                  <a:pt x="1521" y="2002"/>
                  <a:pt x="1520" y="2002"/>
                </a:cubicBezTo>
                <a:cubicBezTo>
                  <a:pt x="1520" y="2002"/>
                  <a:pt x="1520" y="2002"/>
                  <a:pt x="1520" y="2002"/>
                </a:cubicBezTo>
                <a:cubicBezTo>
                  <a:pt x="1520" y="2002"/>
                  <a:pt x="1520" y="2003"/>
                  <a:pt x="1519" y="2003"/>
                </a:cubicBezTo>
                <a:cubicBezTo>
                  <a:pt x="1519" y="2003"/>
                  <a:pt x="1519" y="2004"/>
                  <a:pt x="1519" y="2004"/>
                </a:cubicBezTo>
                <a:cubicBezTo>
                  <a:pt x="1518" y="2004"/>
                  <a:pt x="1518" y="2005"/>
                  <a:pt x="1518" y="2005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6"/>
                  <a:pt x="1517" y="2006"/>
                  <a:pt x="1517" y="2006"/>
                </a:cubicBezTo>
                <a:cubicBezTo>
                  <a:pt x="1517" y="2007"/>
                  <a:pt x="1517" y="2007"/>
                  <a:pt x="1516" y="2007"/>
                </a:cubicBezTo>
                <a:cubicBezTo>
                  <a:pt x="1516" y="2007"/>
                  <a:pt x="1516" y="2007"/>
                  <a:pt x="1516" y="2008"/>
                </a:cubicBezTo>
                <a:cubicBezTo>
                  <a:pt x="1516" y="2008"/>
                  <a:pt x="1516" y="2008"/>
                  <a:pt x="1516" y="2008"/>
                </a:cubicBezTo>
                <a:cubicBezTo>
                  <a:pt x="1292" y="1943"/>
                  <a:pt x="1292" y="1943"/>
                  <a:pt x="1292" y="1943"/>
                </a:cubicBezTo>
                <a:cubicBezTo>
                  <a:pt x="1292" y="1930"/>
                  <a:pt x="1284" y="1918"/>
                  <a:pt x="1271" y="1914"/>
                </a:cubicBezTo>
                <a:cubicBezTo>
                  <a:pt x="1255" y="1909"/>
                  <a:pt x="1238" y="1919"/>
                  <a:pt x="1234" y="1934"/>
                </a:cubicBezTo>
                <a:cubicBezTo>
                  <a:pt x="1229" y="1950"/>
                  <a:pt x="1238" y="1967"/>
                  <a:pt x="1254" y="1971"/>
                </a:cubicBezTo>
                <a:cubicBezTo>
                  <a:pt x="1267" y="1975"/>
                  <a:pt x="1281" y="1970"/>
                  <a:pt x="1288" y="1958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3"/>
                  <a:pt x="1511" y="2023"/>
                  <a:pt x="1511" y="2023"/>
                </a:cubicBezTo>
                <a:cubicBezTo>
                  <a:pt x="1511" y="2024"/>
                  <a:pt x="1511" y="2024"/>
                  <a:pt x="1511" y="2024"/>
                </a:cubicBezTo>
                <a:cubicBezTo>
                  <a:pt x="1511" y="2025"/>
                  <a:pt x="1511" y="2025"/>
                  <a:pt x="1511" y="2026"/>
                </a:cubicBezTo>
                <a:cubicBezTo>
                  <a:pt x="1511" y="2026"/>
                  <a:pt x="1511" y="2027"/>
                  <a:pt x="1512" y="2027"/>
                </a:cubicBezTo>
                <a:cubicBezTo>
                  <a:pt x="1512" y="2028"/>
                  <a:pt x="1512" y="2028"/>
                  <a:pt x="1512" y="2028"/>
                </a:cubicBezTo>
                <a:cubicBezTo>
                  <a:pt x="1512" y="2029"/>
                  <a:pt x="1512" y="2029"/>
                  <a:pt x="1512" y="2029"/>
                </a:cubicBezTo>
                <a:cubicBezTo>
                  <a:pt x="1512" y="2029"/>
                  <a:pt x="1512" y="2030"/>
                  <a:pt x="1512" y="2030"/>
                </a:cubicBezTo>
                <a:cubicBezTo>
                  <a:pt x="1512" y="2030"/>
                  <a:pt x="1512" y="2031"/>
                  <a:pt x="1512" y="2031"/>
                </a:cubicBezTo>
                <a:cubicBezTo>
                  <a:pt x="1512" y="2031"/>
                  <a:pt x="1512" y="2031"/>
                  <a:pt x="1512" y="2032"/>
                </a:cubicBezTo>
                <a:cubicBezTo>
                  <a:pt x="1513" y="2032"/>
                  <a:pt x="1513" y="2032"/>
                  <a:pt x="1513" y="2033"/>
                </a:cubicBezTo>
                <a:cubicBezTo>
                  <a:pt x="1513" y="2033"/>
                  <a:pt x="1513" y="2033"/>
                  <a:pt x="1513" y="2033"/>
                </a:cubicBezTo>
                <a:cubicBezTo>
                  <a:pt x="1513" y="2033"/>
                  <a:pt x="1513" y="2034"/>
                  <a:pt x="1513" y="2034"/>
                </a:cubicBezTo>
                <a:cubicBezTo>
                  <a:pt x="1513" y="2034"/>
                  <a:pt x="1513" y="2034"/>
                  <a:pt x="1513" y="2035"/>
                </a:cubicBezTo>
                <a:cubicBezTo>
                  <a:pt x="1514" y="2035"/>
                  <a:pt x="1514" y="2035"/>
                  <a:pt x="1514" y="2036"/>
                </a:cubicBezTo>
                <a:cubicBezTo>
                  <a:pt x="1514" y="2036"/>
                  <a:pt x="1514" y="2037"/>
                  <a:pt x="1515" y="2037"/>
                </a:cubicBezTo>
                <a:cubicBezTo>
                  <a:pt x="1515" y="2038"/>
                  <a:pt x="1515" y="2038"/>
                  <a:pt x="1515" y="2038"/>
                </a:cubicBezTo>
                <a:cubicBezTo>
                  <a:pt x="1515" y="2039"/>
                  <a:pt x="1516" y="2039"/>
                  <a:pt x="1516" y="2039"/>
                </a:cubicBezTo>
                <a:cubicBezTo>
                  <a:pt x="1516" y="2039"/>
                  <a:pt x="1516" y="2040"/>
                  <a:pt x="1516" y="2040"/>
                </a:cubicBezTo>
                <a:cubicBezTo>
                  <a:pt x="1516" y="2040"/>
                  <a:pt x="1516" y="2040"/>
                  <a:pt x="1516" y="2040"/>
                </a:cubicBezTo>
                <a:cubicBezTo>
                  <a:pt x="1516" y="2040"/>
                  <a:pt x="1517" y="2040"/>
                  <a:pt x="1517" y="2041"/>
                </a:cubicBezTo>
                <a:cubicBezTo>
                  <a:pt x="1517" y="2041"/>
                  <a:pt x="1517" y="2042"/>
                  <a:pt x="1518" y="2042"/>
                </a:cubicBezTo>
                <a:cubicBezTo>
                  <a:pt x="1518" y="2042"/>
                  <a:pt x="1518" y="2043"/>
                  <a:pt x="1519" y="2043"/>
                </a:cubicBezTo>
                <a:cubicBezTo>
                  <a:pt x="1519" y="2043"/>
                  <a:pt x="1519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4"/>
                  <a:pt x="1520" y="2044"/>
                  <a:pt x="1520" y="2044"/>
                </a:cubicBezTo>
                <a:cubicBezTo>
                  <a:pt x="1520" y="2045"/>
                  <a:pt x="1520" y="2045"/>
                  <a:pt x="1521" y="2045"/>
                </a:cubicBezTo>
                <a:cubicBezTo>
                  <a:pt x="1521" y="2046"/>
                  <a:pt x="1521" y="2046"/>
                  <a:pt x="1522" y="2046"/>
                </a:cubicBezTo>
                <a:cubicBezTo>
                  <a:pt x="1522" y="2046"/>
                  <a:pt x="1523" y="2047"/>
                  <a:pt x="1523" y="2047"/>
                </a:cubicBezTo>
                <a:cubicBezTo>
                  <a:pt x="1523" y="2047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4" y="2048"/>
                  <a:pt x="1524" y="2048"/>
                  <a:pt x="1524" y="2048"/>
                </a:cubicBezTo>
                <a:cubicBezTo>
                  <a:pt x="1525" y="2048"/>
                  <a:pt x="1525" y="2049"/>
                  <a:pt x="1525" y="2049"/>
                </a:cubicBezTo>
                <a:cubicBezTo>
                  <a:pt x="1526" y="2049"/>
                  <a:pt x="1526" y="2049"/>
                  <a:pt x="1526" y="2049"/>
                </a:cubicBezTo>
                <a:cubicBezTo>
                  <a:pt x="1527" y="2050"/>
                  <a:pt x="1527" y="2050"/>
                  <a:pt x="1528" y="2050"/>
                </a:cubicBezTo>
                <a:cubicBezTo>
                  <a:pt x="1528" y="2050"/>
                  <a:pt x="1529" y="2051"/>
                  <a:pt x="1529" y="2051"/>
                </a:cubicBezTo>
                <a:cubicBezTo>
                  <a:pt x="1529" y="2051"/>
                  <a:pt x="1529" y="2051"/>
                  <a:pt x="1530" y="2051"/>
                </a:cubicBezTo>
                <a:cubicBezTo>
                  <a:pt x="1530" y="2051"/>
                  <a:pt x="1530" y="2051"/>
                  <a:pt x="1530" y="2051"/>
                </a:cubicBezTo>
                <a:cubicBezTo>
                  <a:pt x="1531" y="2052"/>
                  <a:pt x="1532" y="2052"/>
                  <a:pt x="1532" y="2052"/>
                </a:cubicBezTo>
                <a:cubicBezTo>
                  <a:pt x="1532" y="2052"/>
                  <a:pt x="1533" y="2052"/>
                  <a:pt x="1533" y="2052"/>
                </a:cubicBezTo>
                <a:cubicBezTo>
                  <a:pt x="1533" y="2052"/>
                  <a:pt x="1533" y="2052"/>
                  <a:pt x="1533" y="2052"/>
                </a:cubicBezTo>
                <a:cubicBezTo>
                  <a:pt x="1534" y="2052"/>
                  <a:pt x="1534" y="2053"/>
                  <a:pt x="1535" y="2053"/>
                </a:cubicBezTo>
                <a:cubicBezTo>
                  <a:pt x="1535" y="2053"/>
                  <a:pt x="1535" y="2053"/>
                  <a:pt x="1535" y="2053"/>
                </a:cubicBezTo>
                <a:cubicBezTo>
                  <a:pt x="1535" y="2053"/>
                  <a:pt x="1536" y="2053"/>
                  <a:pt x="1536" y="2053"/>
                </a:cubicBezTo>
                <a:cubicBezTo>
                  <a:pt x="1537" y="2053"/>
                  <a:pt x="1537" y="2053"/>
                  <a:pt x="1538" y="2053"/>
                </a:cubicBezTo>
                <a:cubicBezTo>
                  <a:pt x="1538" y="2053"/>
                  <a:pt x="1539" y="2053"/>
                  <a:pt x="1539" y="2053"/>
                </a:cubicBezTo>
                <a:cubicBezTo>
                  <a:pt x="1539" y="2053"/>
                  <a:pt x="1540" y="2053"/>
                  <a:pt x="1540" y="2053"/>
                </a:cubicBezTo>
                <a:cubicBezTo>
                  <a:pt x="1540" y="2053"/>
                  <a:pt x="1540" y="2053"/>
                  <a:pt x="1540" y="2053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6" y="2279"/>
                  <a:pt x="1596" y="2279"/>
                  <a:pt x="1596" y="2279"/>
                </a:cubicBezTo>
                <a:cubicBezTo>
                  <a:pt x="1595" y="2280"/>
                  <a:pt x="1595" y="2280"/>
                  <a:pt x="1595" y="2280"/>
                </a:cubicBezTo>
                <a:cubicBezTo>
                  <a:pt x="1595" y="2280"/>
                  <a:pt x="1595" y="2280"/>
                  <a:pt x="1594" y="2280"/>
                </a:cubicBezTo>
                <a:cubicBezTo>
                  <a:pt x="1594" y="2280"/>
                  <a:pt x="1594" y="2280"/>
                  <a:pt x="1594" y="2280"/>
                </a:cubicBezTo>
                <a:cubicBezTo>
                  <a:pt x="1594" y="2281"/>
                  <a:pt x="1594" y="2281"/>
                  <a:pt x="1593" y="2281"/>
                </a:cubicBezTo>
                <a:cubicBezTo>
                  <a:pt x="1593" y="2281"/>
                  <a:pt x="1592" y="2282"/>
                  <a:pt x="1592" y="2282"/>
                </a:cubicBezTo>
                <a:cubicBezTo>
                  <a:pt x="1592" y="2282"/>
                  <a:pt x="1591" y="2283"/>
                  <a:pt x="1591" y="2283"/>
                </a:cubicBezTo>
                <a:cubicBezTo>
                  <a:pt x="1591" y="2283"/>
                  <a:pt x="1590" y="2283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90" y="2284"/>
                  <a:pt x="1590" y="2284"/>
                  <a:pt x="1590" y="2284"/>
                </a:cubicBezTo>
                <a:cubicBezTo>
                  <a:pt x="1589" y="2284"/>
                  <a:pt x="1589" y="2285"/>
                  <a:pt x="1589" y="2285"/>
                </a:cubicBezTo>
                <a:cubicBezTo>
                  <a:pt x="1589" y="2285"/>
                  <a:pt x="1588" y="2286"/>
                  <a:pt x="1588" y="2286"/>
                </a:cubicBezTo>
                <a:cubicBezTo>
                  <a:pt x="1588" y="2286"/>
                  <a:pt x="1587" y="2287"/>
                  <a:pt x="1587" y="2287"/>
                </a:cubicBezTo>
                <a:cubicBezTo>
                  <a:pt x="1587" y="2287"/>
                  <a:pt x="1587" y="2288"/>
                  <a:pt x="1586" y="2288"/>
                </a:cubicBezTo>
                <a:cubicBezTo>
                  <a:pt x="1586" y="2288"/>
                  <a:pt x="1586" y="2288"/>
                  <a:pt x="1586" y="2288"/>
                </a:cubicBezTo>
                <a:cubicBezTo>
                  <a:pt x="1586" y="2288"/>
                  <a:pt x="1586" y="2288"/>
                  <a:pt x="1586" y="2289"/>
                </a:cubicBezTo>
                <a:cubicBezTo>
                  <a:pt x="1586" y="2289"/>
                  <a:pt x="1586" y="2289"/>
                  <a:pt x="1585" y="2290"/>
                </a:cubicBezTo>
                <a:cubicBezTo>
                  <a:pt x="1585" y="2290"/>
                  <a:pt x="1585" y="2290"/>
                  <a:pt x="1585" y="2291"/>
                </a:cubicBezTo>
                <a:cubicBezTo>
                  <a:pt x="1584" y="2291"/>
                  <a:pt x="1584" y="2292"/>
                  <a:pt x="1584" y="2292"/>
                </a:cubicBezTo>
                <a:cubicBezTo>
                  <a:pt x="1584" y="2292"/>
                  <a:pt x="1584" y="2293"/>
                  <a:pt x="1583" y="2293"/>
                </a:cubicBezTo>
                <a:cubicBezTo>
                  <a:pt x="1583" y="2293"/>
                  <a:pt x="1583" y="2294"/>
                  <a:pt x="1583" y="2294"/>
                </a:cubicBezTo>
                <a:cubicBezTo>
                  <a:pt x="1583" y="2294"/>
                  <a:pt x="1583" y="2294"/>
                  <a:pt x="1583" y="2295"/>
                </a:cubicBezTo>
                <a:cubicBezTo>
                  <a:pt x="1583" y="2295"/>
                  <a:pt x="1582" y="2296"/>
                  <a:pt x="1582" y="2296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7"/>
                  <a:pt x="1582" y="2297"/>
                  <a:pt x="1582" y="2297"/>
                </a:cubicBezTo>
                <a:cubicBezTo>
                  <a:pt x="1582" y="2298"/>
                  <a:pt x="1582" y="2298"/>
                  <a:pt x="1582" y="2299"/>
                </a:cubicBezTo>
                <a:cubicBezTo>
                  <a:pt x="1581" y="2299"/>
                  <a:pt x="1581" y="2299"/>
                  <a:pt x="1581" y="2299"/>
                </a:cubicBezTo>
                <a:cubicBezTo>
                  <a:pt x="1581" y="2300"/>
                  <a:pt x="1581" y="2300"/>
                  <a:pt x="1581" y="2300"/>
                </a:cubicBezTo>
                <a:cubicBezTo>
                  <a:pt x="1581" y="2301"/>
                  <a:pt x="1581" y="2301"/>
                  <a:pt x="1581" y="2302"/>
                </a:cubicBezTo>
                <a:cubicBezTo>
                  <a:pt x="1581" y="2302"/>
                  <a:pt x="1581" y="2303"/>
                  <a:pt x="1581" y="2303"/>
                </a:cubicBezTo>
                <a:cubicBezTo>
                  <a:pt x="1581" y="2304"/>
                  <a:pt x="1581" y="2304"/>
                  <a:pt x="1581" y="2305"/>
                </a:cubicBezTo>
                <a:cubicBezTo>
                  <a:pt x="1581" y="2305"/>
                  <a:pt x="1581" y="2305"/>
                  <a:pt x="1581" y="2305"/>
                </a:cubicBezTo>
                <a:cubicBezTo>
                  <a:pt x="1581" y="2305"/>
                  <a:pt x="1581" y="2306"/>
                  <a:pt x="1581" y="2306"/>
                </a:cubicBezTo>
                <a:cubicBezTo>
                  <a:pt x="1581" y="2307"/>
                  <a:pt x="1581" y="2307"/>
                  <a:pt x="1581" y="2307"/>
                </a:cubicBezTo>
                <a:cubicBezTo>
                  <a:pt x="1581" y="2308"/>
                  <a:pt x="1581" y="2309"/>
                  <a:pt x="1581" y="2309"/>
                </a:cubicBezTo>
                <a:cubicBezTo>
                  <a:pt x="1581" y="2310"/>
                  <a:pt x="1581" y="2310"/>
                  <a:pt x="1581" y="2310"/>
                </a:cubicBezTo>
                <a:cubicBezTo>
                  <a:pt x="1581" y="2310"/>
                  <a:pt x="1581" y="2311"/>
                  <a:pt x="1581" y="2311"/>
                </a:cubicBezTo>
                <a:cubicBezTo>
                  <a:pt x="1581" y="2311"/>
                  <a:pt x="1581" y="2312"/>
                  <a:pt x="1582" y="2312"/>
                </a:cubicBezTo>
                <a:cubicBezTo>
                  <a:pt x="1582" y="2312"/>
                  <a:pt x="1582" y="2312"/>
                  <a:pt x="1582" y="2313"/>
                </a:cubicBezTo>
                <a:cubicBezTo>
                  <a:pt x="1582" y="2313"/>
                  <a:pt x="1582" y="2313"/>
                  <a:pt x="1582" y="2313"/>
                </a:cubicBezTo>
                <a:cubicBezTo>
                  <a:pt x="1582" y="2314"/>
                  <a:pt x="1582" y="2314"/>
                  <a:pt x="1582" y="2315"/>
                </a:cubicBezTo>
                <a:cubicBezTo>
                  <a:pt x="1582" y="2315"/>
                  <a:pt x="1583" y="2316"/>
                  <a:pt x="1583" y="2316"/>
                </a:cubicBezTo>
                <a:cubicBezTo>
                  <a:pt x="1583" y="2316"/>
                  <a:pt x="1583" y="2316"/>
                  <a:pt x="1583" y="2316"/>
                </a:cubicBezTo>
                <a:cubicBezTo>
                  <a:pt x="1583" y="2317"/>
                  <a:pt x="1583" y="2317"/>
                  <a:pt x="1583" y="2317"/>
                </a:cubicBezTo>
                <a:cubicBezTo>
                  <a:pt x="1583" y="2317"/>
                  <a:pt x="1583" y="2317"/>
                  <a:pt x="1583" y="2318"/>
                </a:cubicBezTo>
                <a:cubicBezTo>
                  <a:pt x="1584" y="2318"/>
                  <a:pt x="1584" y="2319"/>
                  <a:pt x="1584" y="2319"/>
                </a:cubicBezTo>
                <a:cubicBezTo>
                  <a:pt x="1584" y="2319"/>
                  <a:pt x="1584" y="2319"/>
                  <a:pt x="1584" y="2320"/>
                </a:cubicBezTo>
                <a:cubicBezTo>
                  <a:pt x="1417" y="2481"/>
                  <a:pt x="1417" y="2481"/>
                  <a:pt x="1417" y="2481"/>
                </a:cubicBezTo>
                <a:cubicBezTo>
                  <a:pt x="1416" y="2480"/>
                  <a:pt x="1414" y="2480"/>
                  <a:pt x="1413" y="2479"/>
                </a:cubicBezTo>
                <a:cubicBezTo>
                  <a:pt x="1413" y="2479"/>
                  <a:pt x="1413" y="2479"/>
                  <a:pt x="1413" y="2479"/>
                </a:cubicBezTo>
                <a:cubicBezTo>
                  <a:pt x="1411" y="2478"/>
                  <a:pt x="1410" y="2478"/>
                  <a:pt x="1408" y="2477"/>
                </a:cubicBezTo>
                <a:cubicBezTo>
                  <a:pt x="1408" y="2477"/>
                  <a:pt x="1407" y="2477"/>
                  <a:pt x="1407" y="2477"/>
                </a:cubicBezTo>
                <a:cubicBezTo>
                  <a:pt x="1406" y="2477"/>
                  <a:pt x="1404" y="2477"/>
                  <a:pt x="1402" y="2477"/>
                </a:cubicBezTo>
                <a:cubicBezTo>
                  <a:pt x="1402" y="2477"/>
                  <a:pt x="1402" y="2477"/>
                  <a:pt x="1402" y="2477"/>
                </a:cubicBezTo>
                <a:cubicBezTo>
                  <a:pt x="1400" y="2477"/>
                  <a:pt x="1398" y="2477"/>
                  <a:pt x="1396" y="2477"/>
                </a:cubicBezTo>
                <a:cubicBezTo>
                  <a:pt x="1396" y="2477"/>
                  <a:pt x="1396" y="2477"/>
                  <a:pt x="1396" y="2477"/>
                </a:cubicBezTo>
                <a:cubicBezTo>
                  <a:pt x="1395" y="2477"/>
                  <a:pt x="1395" y="2477"/>
                  <a:pt x="1394" y="2477"/>
                </a:cubicBezTo>
                <a:cubicBezTo>
                  <a:pt x="1393" y="2478"/>
                  <a:pt x="1392" y="2478"/>
                  <a:pt x="1391" y="2478"/>
                </a:cubicBezTo>
                <a:cubicBezTo>
                  <a:pt x="1391" y="2479"/>
                  <a:pt x="1390" y="2479"/>
                  <a:pt x="1390" y="2479"/>
                </a:cubicBezTo>
                <a:cubicBezTo>
                  <a:pt x="1389" y="2479"/>
                  <a:pt x="1387" y="2480"/>
                  <a:pt x="1385" y="2481"/>
                </a:cubicBezTo>
                <a:cubicBezTo>
                  <a:pt x="1385" y="2481"/>
                  <a:pt x="1385" y="2481"/>
                  <a:pt x="1385" y="2481"/>
                </a:cubicBezTo>
                <a:cubicBezTo>
                  <a:pt x="1384" y="2482"/>
                  <a:pt x="1382" y="2483"/>
                  <a:pt x="1381" y="2485"/>
                </a:cubicBezTo>
                <a:cubicBezTo>
                  <a:pt x="1381" y="2485"/>
                  <a:pt x="1381" y="2485"/>
                  <a:pt x="1381" y="2485"/>
                </a:cubicBezTo>
                <a:cubicBezTo>
                  <a:pt x="1381" y="2485"/>
                  <a:pt x="1380" y="2485"/>
                  <a:pt x="1380" y="2485"/>
                </a:cubicBezTo>
                <a:cubicBezTo>
                  <a:pt x="1379" y="2486"/>
                  <a:pt x="1378" y="2488"/>
                  <a:pt x="1377" y="2489"/>
                </a:cubicBezTo>
                <a:cubicBezTo>
                  <a:pt x="1377" y="2489"/>
                  <a:pt x="1377" y="2490"/>
                  <a:pt x="1376" y="2490"/>
                </a:cubicBezTo>
                <a:cubicBezTo>
                  <a:pt x="1376" y="2491"/>
                  <a:pt x="1375" y="2493"/>
                  <a:pt x="1374" y="2494"/>
                </a:cubicBezTo>
                <a:cubicBezTo>
                  <a:pt x="1374" y="2495"/>
                  <a:pt x="1374" y="2495"/>
                  <a:pt x="1374" y="2495"/>
                </a:cubicBezTo>
                <a:cubicBezTo>
                  <a:pt x="1373" y="2497"/>
                  <a:pt x="1373" y="2498"/>
                  <a:pt x="1372" y="2500"/>
                </a:cubicBezTo>
                <a:cubicBezTo>
                  <a:pt x="1372" y="2500"/>
                  <a:pt x="1372" y="2500"/>
                  <a:pt x="1372" y="2500"/>
                </a:cubicBezTo>
                <a:cubicBezTo>
                  <a:pt x="1372" y="2502"/>
                  <a:pt x="1371" y="2504"/>
                  <a:pt x="1371" y="2506"/>
                </a:cubicBezTo>
                <a:cubicBezTo>
                  <a:pt x="1371" y="2506"/>
                  <a:pt x="1371" y="2506"/>
                  <a:pt x="1371" y="2506"/>
                </a:cubicBezTo>
                <a:cubicBezTo>
                  <a:pt x="1371" y="2508"/>
                  <a:pt x="1372" y="2509"/>
                  <a:pt x="1372" y="2511"/>
                </a:cubicBezTo>
                <a:cubicBezTo>
                  <a:pt x="1372" y="2511"/>
                  <a:pt x="1372" y="2512"/>
                  <a:pt x="1372" y="2512"/>
                </a:cubicBezTo>
                <a:cubicBezTo>
                  <a:pt x="1372" y="2512"/>
                  <a:pt x="1372" y="2513"/>
                  <a:pt x="1372" y="2514"/>
                </a:cubicBezTo>
                <a:cubicBezTo>
                  <a:pt x="1373" y="2515"/>
                  <a:pt x="1373" y="2516"/>
                  <a:pt x="1373" y="2517"/>
                </a:cubicBezTo>
                <a:cubicBezTo>
                  <a:pt x="1373" y="2517"/>
                  <a:pt x="1373" y="2517"/>
                  <a:pt x="1374" y="2517"/>
                </a:cubicBezTo>
                <a:cubicBezTo>
                  <a:pt x="1374" y="2519"/>
                  <a:pt x="1375" y="2521"/>
                  <a:pt x="1376" y="2522"/>
                </a:cubicBezTo>
                <a:cubicBezTo>
                  <a:pt x="1376" y="2522"/>
                  <a:pt x="1376" y="2522"/>
                  <a:pt x="1376" y="2523"/>
                </a:cubicBezTo>
                <a:cubicBezTo>
                  <a:pt x="1377" y="2524"/>
                  <a:pt x="1378" y="2526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0" y="2527"/>
                  <a:pt x="1380" y="2527"/>
                  <a:pt x="1380" y="2527"/>
                </a:cubicBezTo>
                <a:cubicBezTo>
                  <a:pt x="1381" y="2529"/>
                  <a:pt x="1383" y="2530"/>
                  <a:pt x="1384" y="2531"/>
                </a:cubicBezTo>
                <a:cubicBezTo>
                  <a:pt x="1384" y="2531"/>
                  <a:pt x="1385" y="2531"/>
                  <a:pt x="1385" y="2531"/>
                </a:cubicBezTo>
                <a:cubicBezTo>
                  <a:pt x="1386" y="2532"/>
                  <a:pt x="1388" y="2533"/>
                  <a:pt x="1389" y="2534"/>
                </a:cubicBezTo>
                <a:cubicBezTo>
                  <a:pt x="1389" y="2534"/>
                  <a:pt x="1390" y="2534"/>
                  <a:pt x="1390" y="2534"/>
                </a:cubicBezTo>
                <a:cubicBezTo>
                  <a:pt x="1391" y="2535"/>
                  <a:pt x="1393" y="2535"/>
                  <a:pt x="1395" y="2536"/>
                </a:cubicBezTo>
                <a:cubicBezTo>
                  <a:pt x="1395" y="2536"/>
                  <a:pt x="1395" y="2536"/>
                  <a:pt x="1395" y="2536"/>
                </a:cubicBezTo>
                <a:cubicBezTo>
                  <a:pt x="1397" y="2536"/>
                  <a:pt x="1399" y="2536"/>
                  <a:pt x="1400" y="2536"/>
                </a:cubicBezTo>
                <a:cubicBezTo>
                  <a:pt x="1400" y="2536"/>
                  <a:pt x="1400" y="2536"/>
                  <a:pt x="1400" y="2536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6" y="2762"/>
                  <a:pt x="1456" y="2762"/>
                </a:cubicBezTo>
                <a:cubicBezTo>
                  <a:pt x="1456" y="2762"/>
                  <a:pt x="1455" y="2763"/>
                  <a:pt x="1455" y="2763"/>
                </a:cubicBezTo>
                <a:cubicBezTo>
                  <a:pt x="1455" y="2763"/>
                  <a:pt x="1455" y="2763"/>
                  <a:pt x="1455" y="2763"/>
                </a:cubicBezTo>
                <a:cubicBezTo>
                  <a:pt x="1455" y="2763"/>
                  <a:pt x="1454" y="2763"/>
                  <a:pt x="1454" y="2763"/>
                </a:cubicBezTo>
                <a:cubicBezTo>
                  <a:pt x="1454" y="2763"/>
                  <a:pt x="1454" y="2764"/>
                  <a:pt x="1453" y="2764"/>
                </a:cubicBezTo>
                <a:cubicBezTo>
                  <a:pt x="1453" y="2764"/>
                  <a:pt x="1453" y="2765"/>
                  <a:pt x="1452" y="2765"/>
                </a:cubicBezTo>
                <a:cubicBezTo>
                  <a:pt x="1452" y="2765"/>
                  <a:pt x="1451" y="2765"/>
                  <a:pt x="1451" y="2766"/>
                </a:cubicBezTo>
                <a:cubicBezTo>
                  <a:pt x="1451" y="2766"/>
                  <a:pt x="1450" y="2766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50" y="2767"/>
                  <a:pt x="1450" y="2767"/>
                </a:cubicBezTo>
                <a:cubicBezTo>
                  <a:pt x="1450" y="2767"/>
                  <a:pt x="1449" y="2767"/>
                  <a:pt x="1449" y="2768"/>
                </a:cubicBezTo>
                <a:cubicBezTo>
                  <a:pt x="1449" y="2768"/>
                  <a:pt x="1448" y="2768"/>
                  <a:pt x="1448" y="2769"/>
                </a:cubicBezTo>
                <a:cubicBezTo>
                  <a:pt x="1448" y="2769"/>
                  <a:pt x="1447" y="2770"/>
                  <a:pt x="1447" y="2770"/>
                </a:cubicBezTo>
                <a:cubicBezTo>
                  <a:pt x="1447" y="2770"/>
                  <a:pt x="1447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1"/>
                  <a:pt x="1446" y="2771"/>
                  <a:pt x="1446" y="2771"/>
                </a:cubicBezTo>
                <a:cubicBezTo>
                  <a:pt x="1446" y="2772"/>
                  <a:pt x="1446" y="2772"/>
                  <a:pt x="1445" y="2772"/>
                </a:cubicBezTo>
                <a:cubicBezTo>
                  <a:pt x="1445" y="2773"/>
                  <a:pt x="1445" y="2773"/>
                  <a:pt x="1445" y="2773"/>
                </a:cubicBezTo>
                <a:cubicBezTo>
                  <a:pt x="1445" y="2774"/>
                  <a:pt x="1444" y="2774"/>
                  <a:pt x="1444" y="2775"/>
                </a:cubicBezTo>
                <a:cubicBezTo>
                  <a:pt x="1444" y="2775"/>
                  <a:pt x="1444" y="2776"/>
                  <a:pt x="1443" y="2776"/>
                </a:cubicBezTo>
                <a:cubicBezTo>
                  <a:pt x="1443" y="2776"/>
                  <a:pt x="1443" y="2776"/>
                  <a:pt x="1443" y="2777"/>
                </a:cubicBezTo>
                <a:cubicBezTo>
                  <a:pt x="1443" y="2777"/>
                  <a:pt x="1443" y="2777"/>
                  <a:pt x="1443" y="2777"/>
                </a:cubicBezTo>
                <a:cubicBezTo>
                  <a:pt x="1443" y="2778"/>
                  <a:pt x="1442" y="2779"/>
                  <a:pt x="1442" y="2779"/>
                </a:cubicBezTo>
                <a:cubicBezTo>
                  <a:pt x="1442" y="2779"/>
                  <a:pt x="1442" y="2780"/>
                  <a:pt x="1442" y="2780"/>
                </a:cubicBezTo>
                <a:cubicBezTo>
                  <a:pt x="1442" y="2780"/>
                  <a:pt x="1442" y="2780"/>
                  <a:pt x="1442" y="2780"/>
                </a:cubicBezTo>
                <a:cubicBezTo>
                  <a:pt x="1442" y="2781"/>
                  <a:pt x="1442" y="2781"/>
                  <a:pt x="1442" y="2782"/>
                </a:cubicBezTo>
                <a:cubicBezTo>
                  <a:pt x="1442" y="2782"/>
                  <a:pt x="1442" y="2782"/>
                  <a:pt x="1441" y="2782"/>
                </a:cubicBezTo>
                <a:cubicBezTo>
                  <a:pt x="1441" y="2783"/>
                  <a:pt x="1441" y="2783"/>
                  <a:pt x="1441" y="2783"/>
                </a:cubicBezTo>
                <a:cubicBezTo>
                  <a:pt x="1441" y="2784"/>
                  <a:pt x="1441" y="2784"/>
                  <a:pt x="1441" y="2785"/>
                </a:cubicBezTo>
                <a:cubicBezTo>
                  <a:pt x="1441" y="2785"/>
                  <a:pt x="1441" y="2786"/>
                  <a:pt x="1441" y="2786"/>
                </a:cubicBezTo>
                <a:cubicBezTo>
                  <a:pt x="1441" y="2787"/>
                  <a:pt x="1441" y="2787"/>
                  <a:pt x="1441" y="2787"/>
                </a:cubicBezTo>
                <a:cubicBezTo>
                  <a:pt x="1441" y="2788"/>
                  <a:pt x="1441" y="2788"/>
                  <a:pt x="1441" y="2788"/>
                </a:cubicBezTo>
                <a:cubicBezTo>
                  <a:pt x="1441" y="2788"/>
                  <a:pt x="1441" y="2789"/>
                  <a:pt x="1441" y="2789"/>
                </a:cubicBezTo>
                <a:cubicBezTo>
                  <a:pt x="1441" y="2790"/>
                  <a:pt x="1441" y="2790"/>
                  <a:pt x="1441" y="2790"/>
                </a:cubicBezTo>
                <a:cubicBezTo>
                  <a:pt x="1441" y="2791"/>
                  <a:pt x="1441" y="2792"/>
                  <a:pt x="1441" y="2792"/>
                </a:cubicBezTo>
                <a:cubicBezTo>
                  <a:pt x="1441" y="2792"/>
                  <a:pt x="1441" y="2793"/>
                  <a:pt x="1441" y="2793"/>
                </a:cubicBezTo>
                <a:cubicBezTo>
                  <a:pt x="1441" y="2793"/>
                  <a:pt x="1441" y="2793"/>
                  <a:pt x="1441" y="2794"/>
                </a:cubicBezTo>
                <a:cubicBezTo>
                  <a:pt x="1441" y="2794"/>
                  <a:pt x="1442" y="2795"/>
                  <a:pt x="1442" y="2795"/>
                </a:cubicBezTo>
                <a:cubicBezTo>
                  <a:pt x="1442" y="2795"/>
                  <a:pt x="1442" y="2795"/>
                  <a:pt x="1442" y="2795"/>
                </a:cubicBezTo>
                <a:cubicBezTo>
                  <a:pt x="1442" y="2796"/>
                  <a:pt x="1442" y="2796"/>
                  <a:pt x="1442" y="2796"/>
                </a:cubicBezTo>
                <a:cubicBezTo>
                  <a:pt x="1442" y="2797"/>
                  <a:pt x="1442" y="2797"/>
                  <a:pt x="1442" y="2798"/>
                </a:cubicBezTo>
                <a:cubicBezTo>
                  <a:pt x="1443" y="2798"/>
                  <a:pt x="1443" y="2798"/>
                  <a:pt x="1443" y="2799"/>
                </a:cubicBezTo>
                <a:cubicBezTo>
                  <a:pt x="1443" y="2799"/>
                  <a:pt x="1443" y="2799"/>
                  <a:pt x="1443" y="2799"/>
                </a:cubicBezTo>
                <a:cubicBezTo>
                  <a:pt x="1443" y="2800"/>
                  <a:pt x="1443" y="2800"/>
                  <a:pt x="1443" y="2800"/>
                </a:cubicBezTo>
                <a:cubicBezTo>
                  <a:pt x="1444" y="2801"/>
                  <a:pt x="1444" y="2801"/>
                  <a:pt x="1444" y="2802"/>
                </a:cubicBezTo>
                <a:cubicBezTo>
                  <a:pt x="1444" y="2802"/>
                  <a:pt x="1444" y="2802"/>
                  <a:pt x="1444" y="2802"/>
                </a:cubicBezTo>
                <a:cubicBezTo>
                  <a:pt x="1277" y="2964"/>
                  <a:pt x="1277" y="2964"/>
                  <a:pt x="1277" y="2964"/>
                </a:cubicBezTo>
                <a:cubicBezTo>
                  <a:pt x="1276" y="2963"/>
                  <a:pt x="1276" y="2963"/>
                  <a:pt x="1276" y="2963"/>
                </a:cubicBezTo>
                <a:cubicBezTo>
                  <a:pt x="1276" y="2963"/>
                  <a:pt x="1275" y="2963"/>
                  <a:pt x="1275" y="2963"/>
                </a:cubicBezTo>
                <a:cubicBezTo>
                  <a:pt x="1274" y="2962"/>
                  <a:pt x="1274" y="2962"/>
                  <a:pt x="1273" y="2962"/>
                </a:cubicBezTo>
                <a:cubicBezTo>
                  <a:pt x="1273" y="2962"/>
                  <a:pt x="1273" y="2962"/>
                  <a:pt x="1273" y="2962"/>
                </a:cubicBezTo>
                <a:cubicBezTo>
                  <a:pt x="1273" y="2962"/>
                  <a:pt x="1272" y="2962"/>
                  <a:pt x="1272" y="2961"/>
                </a:cubicBezTo>
                <a:cubicBezTo>
                  <a:pt x="1272" y="2961"/>
                  <a:pt x="1271" y="2961"/>
                  <a:pt x="1270" y="2961"/>
                </a:cubicBezTo>
                <a:cubicBezTo>
                  <a:pt x="1270" y="2961"/>
                  <a:pt x="1270" y="2961"/>
                  <a:pt x="1270" y="2961"/>
                </a:cubicBezTo>
                <a:cubicBezTo>
                  <a:pt x="1270" y="2961"/>
                  <a:pt x="1269" y="2961"/>
                  <a:pt x="1269" y="2960"/>
                </a:cubicBezTo>
                <a:cubicBezTo>
                  <a:pt x="1269" y="2960"/>
                  <a:pt x="1268" y="2960"/>
                  <a:pt x="1268" y="2960"/>
                </a:cubicBezTo>
                <a:cubicBezTo>
                  <a:pt x="1268" y="2960"/>
                  <a:pt x="1268" y="2960"/>
                  <a:pt x="1267" y="2960"/>
                </a:cubicBezTo>
                <a:cubicBezTo>
                  <a:pt x="1267" y="2960"/>
                  <a:pt x="1267" y="2960"/>
                  <a:pt x="1266" y="2960"/>
                </a:cubicBezTo>
                <a:cubicBezTo>
                  <a:pt x="1266" y="2960"/>
                  <a:pt x="1265" y="2960"/>
                  <a:pt x="1265" y="2960"/>
                </a:cubicBezTo>
                <a:cubicBezTo>
                  <a:pt x="1264" y="2960"/>
                  <a:pt x="1264" y="2959"/>
                  <a:pt x="1263" y="2959"/>
                </a:cubicBezTo>
                <a:cubicBezTo>
                  <a:pt x="1263" y="2959"/>
                  <a:pt x="1263" y="2959"/>
                  <a:pt x="1262" y="2959"/>
                </a:cubicBezTo>
                <a:cubicBezTo>
                  <a:pt x="1262" y="2959"/>
                  <a:pt x="1262" y="2959"/>
                  <a:pt x="1262" y="2959"/>
                </a:cubicBezTo>
                <a:cubicBezTo>
                  <a:pt x="1261" y="2959"/>
                  <a:pt x="1261" y="2959"/>
                  <a:pt x="1260" y="2959"/>
                </a:cubicBezTo>
                <a:cubicBezTo>
                  <a:pt x="1260" y="2959"/>
                  <a:pt x="1260" y="2959"/>
                  <a:pt x="1259" y="2959"/>
                </a:cubicBezTo>
                <a:cubicBezTo>
                  <a:pt x="1259" y="2960"/>
                  <a:pt x="1258" y="2960"/>
                  <a:pt x="1257" y="2960"/>
                </a:cubicBezTo>
                <a:cubicBezTo>
                  <a:pt x="1257" y="2960"/>
                  <a:pt x="1257" y="2960"/>
                  <a:pt x="1257" y="2960"/>
                </a:cubicBezTo>
                <a:cubicBezTo>
                  <a:pt x="1256" y="2960"/>
                  <a:pt x="1256" y="2960"/>
                  <a:pt x="1256" y="2960"/>
                </a:cubicBezTo>
                <a:cubicBezTo>
                  <a:pt x="1255" y="2960"/>
                  <a:pt x="1255" y="2960"/>
                  <a:pt x="1255" y="2960"/>
                </a:cubicBezTo>
                <a:cubicBezTo>
                  <a:pt x="1254" y="2960"/>
                  <a:pt x="1254" y="2960"/>
                  <a:pt x="1254" y="2960"/>
                </a:cubicBezTo>
                <a:cubicBezTo>
                  <a:pt x="1254" y="2960"/>
                  <a:pt x="1254" y="2960"/>
                  <a:pt x="1253" y="2960"/>
                </a:cubicBezTo>
                <a:cubicBezTo>
                  <a:pt x="1253" y="2961"/>
                  <a:pt x="1252" y="2961"/>
                  <a:pt x="1252" y="2961"/>
                </a:cubicBezTo>
                <a:cubicBezTo>
                  <a:pt x="1251" y="2961"/>
                  <a:pt x="1251" y="2961"/>
                  <a:pt x="1251" y="2961"/>
                </a:cubicBezTo>
                <a:cubicBezTo>
                  <a:pt x="1251" y="2961"/>
                  <a:pt x="1251" y="2961"/>
                  <a:pt x="1250" y="2962"/>
                </a:cubicBezTo>
                <a:cubicBezTo>
                  <a:pt x="1250" y="2962"/>
                  <a:pt x="1250" y="2962"/>
                  <a:pt x="1249" y="2962"/>
                </a:cubicBezTo>
                <a:cubicBezTo>
                  <a:pt x="1249" y="2962"/>
                  <a:pt x="1248" y="2963"/>
                  <a:pt x="1248" y="2963"/>
                </a:cubicBezTo>
                <a:cubicBezTo>
                  <a:pt x="1247" y="2963"/>
                  <a:pt x="1247" y="2963"/>
                  <a:pt x="1247" y="2963"/>
                </a:cubicBezTo>
                <a:cubicBezTo>
                  <a:pt x="1246" y="2964"/>
                  <a:pt x="1246" y="2964"/>
                  <a:pt x="1246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5" y="2964"/>
                  <a:pt x="1245" y="2964"/>
                </a:cubicBezTo>
                <a:cubicBezTo>
                  <a:pt x="1245" y="2964"/>
                  <a:pt x="1244" y="2965"/>
                  <a:pt x="1244" y="2965"/>
                </a:cubicBezTo>
                <a:cubicBezTo>
                  <a:pt x="1244" y="2965"/>
                  <a:pt x="1243" y="2966"/>
                  <a:pt x="1243" y="2966"/>
                </a:cubicBezTo>
                <a:cubicBezTo>
                  <a:pt x="1242" y="2966"/>
                  <a:pt x="1242" y="2966"/>
                  <a:pt x="1242" y="2967"/>
                </a:cubicBezTo>
                <a:cubicBezTo>
                  <a:pt x="1241" y="2967"/>
                  <a:pt x="1241" y="2967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1" y="2968"/>
                  <a:pt x="1241" y="2968"/>
                  <a:pt x="1241" y="2968"/>
                </a:cubicBezTo>
                <a:cubicBezTo>
                  <a:pt x="1240" y="2968"/>
                  <a:pt x="1240" y="2968"/>
                  <a:pt x="1240" y="2969"/>
                </a:cubicBezTo>
                <a:cubicBezTo>
                  <a:pt x="1239" y="2969"/>
                  <a:pt x="1239" y="2969"/>
                  <a:pt x="1239" y="2970"/>
                </a:cubicBezTo>
                <a:cubicBezTo>
                  <a:pt x="1238" y="2970"/>
                  <a:pt x="1238" y="2971"/>
                  <a:pt x="1238" y="2971"/>
                </a:cubicBezTo>
                <a:cubicBezTo>
                  <a:pt x="1237" y="2971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7" y="2972"/>
                  <a:pt x="1237" y="2972"/>
                  <a:pt x="1237" y="2972"/>
                </a:cubicBezTo>
                <a:cubicBezTo>
                  <a:pt x="1236" y="2973"/>
                  <a:pt x="1236" y="2973"/>
                  <a:pt x="1236" y="2973"/>
                </a:cubicBezTo>
                <a:cubicBezTo>
                  <a:pt x="1236" y="2973"/>
                  <a:pt x="1236" y="2974"/>
                  <a:pt x="1236" y="2974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9"/>
                  <a:pt x="1012" y="2909"/>
                  <a:pt x="1012" y="2909"/>
                </a:cubicBezTo>
                <a:cubicBezTo>
                  <a:pt x="1012" y="2908"/>
                  <a:pt x="1012" y="2908"/>
                  <a:pt x="1012" y="2908"/>
                </a:cubicBezTo>
                <a:cubicBezTo>
                  <a:pt x="1012" y="2907"/>
                  <a:pt x="1012" y="2907"/>
                  <a:pt x="1012" y="2906"/>
                </a:cubicBezTo>
                <a:cubicBezTo>
                  <a:pt x="1012" y="2906"/>
                  <a:pt x="1012" y="2905"/>
                  <a:pt x="1012" y="2905"/>
                </a:cubicBezTo>
                <a:cubicBezTo>
                  <a:pt x="1012" y="2904"/>
                  <a:pt x="1012" y="2904"/>
                  <a:pt x="1012" y="2904"/>
                </a:cubicBezTo>
                <a:cubicBezTo>
                  <a:pt x="1012" y="2903"/>
                  <a:pt x="1012" y="2903"/>
                  <a:pt x="1012" y="2903"/>
                </a:cubicBezTo>
                <a:cubicBezTo>
                  <a:pt x="1012" y="2903"/>
                  <a:pt x="1012" y="2902"/>
                  <a:pt x="1012" y="2902"/>
                </a:cubicBezTo>
                <a:cubicBezTo>
                  <a:pt x="1012" y="2902"/>
                  <a:pt x="1012" y="2901"/>
                  <a:pt x="1012" y="2901"/>
                </a:cubicBezTo>
                <a:cubicBezTo>
                  <a:pt x="1012" y="2901"/>
                  <a:pt x="1011" y="2901"/>
                  <a:pt x="1011" y="2900"/>
                </a:cubicBezTo>
                <a:cubicBezTo>
                  <a:pt x="1011" y="2900"/>
                  <a:pt x="1011" y="2899"/>
                  <a:pt x="1011" y="2899"/>
                </a:cubicBezTo>
                <a:cubicBezTo>
                  <a:pt x="1011" y="2899"/>
                  <a:pt x="1011" y="2898"/>
                  <a:pt x="1011" y="2898"/>
                </a:cubicBezTo>
                <a:cubicBezTo>
                  <a:pt x="1010" y="2898"/>
                  <a:pt x="1010" y="2898"/>
                  <a:pt x="1010" y="2897"/>
                </a:cubicBezTo>
                <a:cubicBezTo>
                  <a:pt x="1010" y="2897"/>
                  <a:pt x="1010" y="2897"/>
                  <a:pt x="1010" y="2896"/>
                </a:cubicBezTo>
                <a:cubicBezTo>
                  <a:pt x="1010" y="2896"/>
                  <a:pt x="1009" y="2895"/>
                  <a:pt x="1009" y="2895"/>
                </a:cubicBezTo>
                <a:cubicBezTo>
                  <a:pt x="1009" y="2894"/>
                  <a:pt x="1009" y="2894"/>
                  <a:pt x="1009" y="2894"/>
                </a:cubicBezTo>
                <a:cubicBezTo>
                  <a:pt x="1008" y="2893"/>
                  <a:pt x="1008" y="2893"/>
                  <a:pt x="1008" y="2893"/>
                </a:cubicBezTo>
                <a:cubicBezTo>
                  <a:pt x="1008" y="2893"/>
                  <a:pt x="1008" y="2892"/>
                  <a:pt x="1008" y="2892"/>
                </a:cubicBezTo>
                <a:cubicBezTo>
                  <a:pt x="1008" y="2892"/>
                  <a:pt x="1008" y="2892"/>
                  <a:pt x="1008" y="2892"/>
                </a:cubicBezTo>
                <a:cubicBezTo>
                  <a:pt x="1007" y="2892"/>
                  <a:pt x="1007" y="2892"/>
                  <a:pt x="1007" y="2891"/>
                </a:cubicBezTo>
                <a:cubicBezTo>
                  <a:pt x="1007" y="2891"/>
                  <a:pt x="1006" y="2890"/>
                  <a:pt x="1006" y="2890"/>
                </a:cubicBezTo>
                <a:cubicBezTo>
                  <a:pt x="1006" y="2890"/>
                  <a:pt x="1005" y="2889"/>
                  <a:pt x="1005" y="2889"/>
                </a:cubicBezTo>
                <a:cubicBezTo>
                  <a:pt x="1005" y="2889"/>
                  <a:pt x="1005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8"/>
                  <a:pt x="1004" y="2888"/>
                  <a:pt x="1004" y="2888"/>
                </a:cubicBezTo>
                <a:cubicBezTo>
                  <a:pt x="1004" y="2887"/>
                  <a:pt x="1003" y="2887"/>
                  <a:pt x="1003" y="2887"/>
                </a:cubicBezTo>
                <a:cubicBezTo>
                  <a:pt x="1003" y="2886"/>
                  <a:pt x="1002" y="2886"/>
                  <a:pt x="1002" y="2886"/>
                </a:cubicBezTo>
                <a:cubicBezTo>
                  <a:pt x="1002" y="2886"/>
                  <a:pt x="1001" y="2885"/>
                  <a:pt x="1001" y="2885"/>
                </a:cubicBezTo>
                <a:cubicBezTo>
                  <a:pt x="1001" y="2885"/>
                  <a:pt x="1000" y="2884"/>
                  <a:pt x="1000" y="2884"/>
                </a:cubicBezTo>
                <a:cubicBezTo>
                  <a:pt x="1000" y="2884"/>
                  <a:pt x="1000" y="2884"/>
                  <a:pt x="1000" y="2884"/>
                </a:cubicBezTo>
                <a:cubicBezTo>
                  <a:pt x="1000" y="2884"/>
                  <a:pt x="1000" y="2884"/>
                  <a:pt x="999" y="2884"/>
                </a:cubicBezTo>
                <a:cubicBezTo>
                  <a:pt x="999" y="2884"/>
                  <a:pt x="999" y="2883"/>
                  <a:pt x="998" y="2883"/>
                </a:cubicBezTo>
                <a:cubicBezTo>
                  <a:pt x="998" y="2883"/>
                  <a:pt x="998" y="2883"/>
                  <a:pt x="997" y="2883"/>
                </a:cubicBezTo>
                <a:cubicBezTo>
                  <a:pt x="997" y="2882"/>
                  <a:pt x="996" y="2882"/>
                  <a:pt x="996" y="2882"/>
                </a:cubicBezTo>
                <a:cubicBezTo>
                  <a:pt x="996" y="2882"/>
                  <a:pt x="995" y="2881"/>
                  <a:pt x="995" y="2881"/>
                </a:cubicBezTo>
                <a:cubicBezTo>
                  <a:pt x="995" y="2881"/>
                  <a:pt x="994" y="2881"/>
                  <a:pt x="994" y="2881"/>
                </a:cubicBezTo>
                <a:cubicBezTo>
                  <a:pt x="994" y="2881"/>
                  <a:pt x="994" y="2881"/>
                  <a:pt x="993" y="2881"/>
                </a:cubicBezTo>
                <a:cubicBezTo>
                  <a:pt x="993" y="2880"/>
                  <a:pt x="992" y="2880"/>
                  <a:pt x="992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1" y="2880"/>
                  <a:pt x="991" y="2880"/>
                  <a:pt x="991" y="2880"/>
                </a:cubicBezTo>
                <a:cubicBezTo>
                  <a:pt x="990" y="2880"/>
                  <a:pt x="990" y="2879"/>
                  <a:pt x="989" y="2879"/>
                </a:cubicBezTo>
                <a:cubicBezTo>
                  <a:pt x="989" y="2879"/>
                  <a:pt x="989" y="2879"/>
                  <a:pt x="989" y="2879"/>
                </a:cubicBezTo>
                <a:cubicBezTo>
                  <a:pt x="988" y="2879"/>
                  <a:pt x="988" y="2879"/>
                  <a:pt x="988" y="2879"/>
                </a:cubicBezTo>
                <a:cubicBezTo>
                  <a:pt x="987" y="2879"/>
                  <a:pt x="987" y="2879"/>
                  <a:pt x="986" y="2879"/>
                </a:cubicBezTo>
                <a:cubicBezTo>
                  <a:pt x="986" y="2879"/>
                  <a:pt x="985" y="2879"/>
                  <a:pt x="985" y="2879"/>
                </a:cubicBezTo>
                <a:cubicBezTo>
                  <a:pt x="984" y="2879"/>
                  <a:pt x="984" y="2879"/>
                  <a:pt x="983" y="2879"/>
                </a:cubicBezTo>
                <a:cubicBezTo>
                  <a:pt x="983" y="2879"/>
                  <a:pt x="983" y="2879"/>
                  <a:pt x="983" y="2879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3"/>
                  <a:pt x="928" y="2653"/>
                  <a:pt x="928" y="2653"/>
                </a:cubicBezTo>
                <a:cubicBezTo>
                  <a:pt x="928" y="2652"/>
                  <a:pt x="929" y="2652"/>
                  <a:pt x="929" y="2652"/>
                </a:cubicBezTo>
                <a:cubicBezTo>
                  <a:pt x="930" y="2651"/>
                  <a:pt x="930" y="2651"/>
                  <a:pt x="930" y="2651"/>
                </a:cubicBezTo>
                <a:cubicBezTo>
                  <a:pt x="931" y="2651"/>
                  <a:pt x="931" y="2650"/>
                  <a:pt x="932" y="2650"/>
                </a:cubicBezTo>
                <a:cubicBezTo>
                  <a:pt x="932" y="2650"/>
                  <a:pt x="932" y="2649"/>
                  <a:pt x="933" y="2649"/>
                </a:cubicBezTo>
                <a:cubicBezTo>
                  <a:pt x="933" y="2649"/>
                  <a:pt x="933" y="2649"/>
                  <a:pt x="934" y="2648"/>
                </a:cubicBezTo>
                <a:cubicBezTo>
                  <a:pt x="934" y="2648"/>
                  <a:pt x="935" y="2647"/>
                  <a:pt x="935" y="2647"/>
                </a:cubicBezTo>
                <a:cubicBezTo>
                  <a:pt x="935" y="2647"/>
                  <a:pt x="935" y="2646"/>
                  <a:pt x="936" y="2646"/>
                </a:cubicBezTo>
                <a:cubicBezTo>
                  <a:pt x="936" y="2646"/>
                  <a:pt x="936" y="2645"/>
                  <a:pt x="937" y="2645"/>
                </a:cubicBezTo>
                <a:cubicBezTo>
                  <a:pt x="937" y="2645"/>
                  <a:pt x="937" y="2644"/>
                  <a:pt x="937" y="2644"/>
                </a:cubicBezTo>
                <a:cubicBezTo>
                  <a:pt x="938" y="2643"/>
                  <a:pt x="938" y="2643"/>
                  <a:pt x="938" y="2642"/>
                </a:cubicBezTo>
                <a:cubicBezTo>
                  <a:pt x="939" y="2642"/>
                  <a:pt x="939" y="2642"/>
                  <a:pt x="939" y="2641"/>
                </a:cubicBezTo>
                <a:cubicBezTo>
                  <a:pt x="939" y="2641"/>
                  <a:pt x="940" y="2641"/>
                  <a:pt x="940" y="2640"/>
                </a:cubicBezTo>
                <a:cubicBezTo>
                  <a:pt x="940" y="2640"/>
                  <a:pt x="940" y="2639"/>
                  <a:pt x="940" y="2639"/>
                </a:cubicBezTo>
                <a:cubicBezTo>
                  <a:pt x="941" y="2638"/>
                  <a:pt x="941" y="2638"/>
                  <a:pt x="941" y="2637"/>
                </a:cubicBezTo>
                <a:cubicBezTo>
                  <a:pt x="941" y="2637"/>
                  <a:pt x="941" y="2636"/>
                  <a:pt x="942" y="2636"/>
                </a:cubicBezTo>
                <a:cubicBezTo>
                  <a:pt x="942" y="2636"/>
                  <a:pt x="942" y="2635"/>
                  <a:pt x="942" y="2635"/>
                </a:cubicBezTo>
                <a:cubicBezTo>
                  <a:pt x="942" y="2635"/>
                  <a:pt x="942" y="2635"/>
                  <a:pt x="942" y="2635"/>
                </a:cubicBezTo>
                <a:cubicBezTo>
                  <a:pt x="942" y="2634"/>
                  <a:pt x="942" y="2633"/>
                  <a:pt x="942" y="2633"/>
                </a:cubicBezTo>
                <a:cubicBezTo>
                  <a:pt x="942" y="2632"/>
                  <a:pt x="943" y="2632"/>
                  <a:pt x="943" y="2632"/>
                </a:cubicBezTo>
                <a:cubicBezTo>
                  <a:pt x="943" y="2631"/>
                  <a:pt x="943" y="2631"/>
                  <a:pt x="943" y="2630"/>
                </a:cubicBezTo>
                <a:cubicBezTo>
                  <a:pt x="943" y="2630"/>
                  <a:pt x="943" y="2629"/>
                  <a:pt x="943" y="2629"/>
                </a:cubicBezTo>
                <a:cubicBezTo>
                  <a:pt x="943" y="2628"/>
                  <a:pt x="943" y="2628"/>
                  <a:pt x="943" y="2627"/>
                </a:cubicBezTo>
                <a:cubicBezTo>
                  <a:pt x="943" y="2627"/>
                  <a:pt x="943" y="2626"/>
                  <a:pt x="943" y="2626"/>
                </a:cubicBezTo>
                <a:cubicBezTo>
                  <a:pt x="943" y="2625"/>
                  <a:pt x="943" y="2625"/>
                  <a:pt x="943" y="2625"/>
                </a:cubicBezTo>
                <a:cubicBezTo>
                  <a:pt x="943" y="2624"/>
                  <a:pt x="943" y="2623"/>
                  <a:pt x="943" y="2623"/>
                </a:cubicBezTo>
                <a:cubicBezTo>
                  <a:pt x="943" y="2622"/>
                  <a:pt x="943" y="2622"/>
                  <a:pt x="943" y="2622"/>
                </a:cubicBezTo>
                <a:cubicBezTo>
                  <a:pt x="942" y="2621"/>
                  <a:pt x="942" y="2620"/>
                  <a:pt x="942" y="2620"/>
                </a:cubicBezTo>
                <a:cubicBezTo>
                  <a:pt x="942" y="2620"/>
                  <a:pt x="942" y="2620"/>
                  <a:pt x="942" y="2620"/>
                </a:cubicBezTo>
                <a:cubicBezTo>
                  <a:pt x="942" y="2619"/>
                  <a:pt x="942" y="2619"/>
                  <a:pt x="942" y="2619"/>
                </a:cubicBezTo>
                <a:cubicBezTo>
                  <a:pt x="942" y="2618"/>
                  <a:pt x="942" y="2618"/>
                  <a:pt x="941" y="2617"/>
                </a:cubicBezTo>
                <a:cubicBezTo>
                  <a:pt x="941" y="2617"/>
                  <a:pt x="941" y="2616"/>
                  <a:pt x="941" y="2616"/>
                </a:cubicBezTo>
                <a:cubicBezTo>
                  <a:pt x="941" y="2615"/>
                  <a:pt x="941" y="2615"/>
                  <a:pt x="940" y="2614"/>
                </a:cubicBezTo>
                <a:cubicBezTo>
                  <a:pt x="940" y="2614"/>
                  <a:pt x="940" y="2613"/>
                  <a:pt x="940" y="2613"/>
                </a:cubicBezTo>
                <a:cubicBezTo>
                  <a:pt x="939" y="2613"/>
                  <a:pt x="939" y="2612"/>
                  <a:pt x="939" y="2612"/>
                </a:cubicBezTo>
                <a:cubicBezTo>
                  <a:pt x="939" y="2611"/>
                  <a:pt x="938" y="2611"/>
                  <a:pt x="938" y="2610"/>
                </a:cubicBezTo>
                <a:cubicBezTo>
                  <a:pt x="938" y="2610"/>
                  <a:pt x="938" y="2610"/>
                  <a:pt x="938" y="2609"/>
                </a:cubicBezTo>
                <a:cubicBezTo>
                  <a:pt x="937" y="2609"/>
                  <a:pt x="937" y="2609"/>
                  <a:pt x="937" y="2608"/>
                </a:cubicBezTo>
                <a:cubicBezTo>
                  <a:pt x="936" y="2608"/>
                  <a:pt x="936" y="2607"/>
                  <a:pt x="936" y="2607"/>
                </a:cubicBezTo>
                <a:cubicBezTo>
                  <a:pt x="935" y="2607"/>
                  <a:pt x="935" y="2606"/>
                  <a:pt x="935" y="2606"/>
                </a:cubicBezTo>
                <a:cubicBezTo>
                  <a:pt x="934" y="2606"/>
                  <a:pt x="934" y="2605"/>
                  <a:pt x="934" y="2605"/>
                </a:cubicBezTo>
                <a:cubicBezTo>
                  <a:pt x="933" y="2605"/>
                  <a:pt x="933" y="2604"/>
                  <a:pt x="933" y="2604"/>
                </a:cubicBezTo>
                <a:cubicBezTo>
                  <a:pt x="932" y="2604"/>
                  <a:pt x="932" y="2603"/>
                  <a:pt x="931" y="2603"/>
                </a:cubicBezTo>
                <a:cubicBezTo>
                  <a:pt x="931" y="2603"/>
                  <a:pt x="931" y="2603"/>
                  <a:pt x="930" y="2602"/>
                </a:cubicBezTo>
                <a:cubicBezTo>
                  <a:pt x="930" y="2602"/>
                  <a:pt x="929" y="2602"/>
                  <a:pt x="929" y="2601"/>
                </a:cubicBezTo>
                <a:cubicBezTo>
                  <a:pt x="929" y="2601"/>
                  <a:pt x="928" y="2601"/>
                  <a:pt x="928" y="2601"/>
                </a:cubicBezTo>
                <a:cubicBezTo>
                  <a:pt x="927" y="2600"/>
                  <a:pt x="927" y="2600"/>
                  <a:pt x="927" y="2600"/>
                </a:cubicBezTo>
                <a:cubicBezTo>
                  <a:pt x="926" y="2600"/>
                  <a:pt x="926" y="2600"/>
                  <a:pt x="925" y="2599"/>
                </a:cubicBezTo>
                <a:cubicBezTo>
                  <a:pt x="925" y="2599"/>
                  <a:pt x="924" y="2599"/>
                  <a:pt x="924" y="2599"/>
                </a:cubicBezTo>
                <a:cubicBezTo>
                  <a:pt x="923" y="2599"/>
                  <a:pt x="923" y="2598"/>
                  <a:pt x="922" y="2598"/>
                </a:cubicBezTo>
                <a:cubicBezTo>
                  <a:pt x="922" y="2598"/>
                  <a:pt x="922" y="2598"/>
                  <a:pt x="921" y="2598"/>
                </a:cubicBezTo>
                <a:cubicBezTo>
                  <a:pt x="921" y="2598"/>
                  <a:pt x="921" y="2598"/>
                  <a:pt x="921" y="2598"/>
                </a:cubicBezTo>
                <a:cubicBezTo>
                  <a:pt x="921" y="2598"/>
                  <a:pt x="920" y="2598"/>
                  <a:pt x="919" y="2597"/>
                </a:cubicBezTo>
                <a:cubicBezTo>
                  <a:pt x="919" y="2597"/>
                  <a:pt x="919" y="2597"/>
                  <a:pt x="918" y="2597"/>
                </a:cubicBezTo>
                <a:cubicBezTo>
                  <a:pt x="918" y="2597"/>
                  <a:pt x="917" y="2597"/>
                  <a:pt x="916" y="2597"/>
                </a:cubicBezTo>
                <a:cubicBezTo>
                  <a:pt x="916" y="2597"/>
                  <a:pt x="916" y="2597"/>
                  <a:pt x="915" y="2597"/>
                </a:cubicBezTo>
                <a:cubicBezTo>
                  <a:pt x="915" y="2597"/>
                  <a:pt x="914" y="2597"/>
                  <a:pt x="914" y="2597"/>
                </a:cubicBezTo>
                <a:cubicBezTo>
                  <a:pt x="913" y="2597"/>
                  <a:pt x="913" y="2597"/>
                  <a:pt x="912" y="2597"/>
                </a:cubicBezTo>
                <a:cubicBezTo>
                  <a:pt x="912" y="2597"/>
                  <a:pt x="911" y="2597"/>
                  <a:pt x="911" y="2597"/>
                </a:cubicBezTo>
                <a:cubicBezTo>
                  <a:pt x="910" y="2597"/>
                  <a:pt x="910" y="2597"/>
                  <a:pt x="909" y="2597"/>
                </a:cubicBezTo>
                <a:cubicBezTo>
                  <a:pt x="909" y="2597"/>
                  <a:pt x="909" y="2597"/>
                  <a:pt x="908" y="2597"/>
                </a:cubicBezTo>
                <a:cubicBezTo>
                  <a:pt x="908" y="2597"/>
                  <a:pt x="907" y="2597"/>
                  <a:pt x="906" y="2598"/>
                </a:cubicBezTo>
                <a:cubicBezTo>
                  <a:pt x="906" y="2598"/>
                  <a:pt x="906" y="2598"/>
                  <a:pt x="906" y="2598"/>
                </a:cubicBezTo>
                <a:cubicBezTo>
                  <a:pt x="906" y="2598"/>
                  <a:pt x="905" y="2598"/>
                  <a:pt x="905" y="2598"/>
                </a:cubicBezTo>
                <a:cubicBezTo>
                  <a:pt x="905" y="2598"/>
                  <a:pt x="904" y="2598"/>
                  <a:pt x="904" y="2598"/>
                </a:cubicBezTo>
                <a:cubicBezTo>
                  <a:pt x="903" y="2599"/>
                  <a:pt x="903" y="2599"/>
                  <a:pt x="902" y="2599"/>
                </a:cubicBezTo>
                <a:cubicBezTo>
                  <a:pt x="902" y="2599"/>
                  <a:pt x="901" y="2599"/>
                  <a:pt x="901" y="2599"/>
                </a:cubicBezTo>
                <a:cubicBezTo>
                  <a:pt x="900" y="2600"/>
                  <a:pt x="900" y="2600"/>
                  <a:pt x="899" y="2600"/>
                </a:cubicBezTo>
                <a:cubicBezTo>
                  <a:pt x="899" y="2600"/>
                  <a:pt x="899" y="2601"/>
                  <a:pt x="898" y="2601"/>
                </a:cubicBezTo>
                <a:cubicBezTo>
                  <a:pt x="898" y="2601"/>
                  <a:pt x="897" y="2601"/>
                  <a:pt x="897" y="2602"/>
                </a:cubicBezTo>
                <a:cubicBezTo>
                  <a:pt x="897" y="2602"/>
                  <a:pt x="896" y="2602"/>
                  <a:pt x="896" y="2602"/>
                </a:cubicBezTo>
                <a:cubicBezTo>
                  <a:pt x="895" y="2603"/>
                  <a:pt x="895" y="2603"/>
                  <a:pt x="895" y="2603"/>
                </a:cubicBezTo>
                <a:cubicBezTo>
                  <a:pt x="894" y="2604"/>
                  <a:pt x="894" y="2604"/>
                  <a:pt x="894" y="2604"/>
                </a:cubicBezTo>
                <a:cubicBezTo>
                  <a:pt x="893" y="2604"/>
                  <a:pt x="893" y="2605"/>
                  <a:pt x="892" y="2605"/>
                </a:cubicBezTo>
                <a:cubicBezTo>
                  <a:pt x="892" y="2605"/>
                  <a:pt x="892" y="2606"/>
                  <a:pt x="891" y="2606"/>
                </a:cubicBezTo>
                <a:cubicBezTo>
                  <a:pt x="891" y="2606"/>
                  <a:pt x="891" y="2607"/>
                  <a:pt x="891" y="2607"/>
                </a:cubicBezTo>
                <a:cubicBezTo>
                  <a:pt x="890" y="2608"/>
                  <a:pt x="890" y="2608"/>
                  <a:pt x="890" y="2608"/>
                </a:cubicBezTo>
                <a:cubicBezTo>
                  <a:pt x="889" y="2609"/>
                  <a:pt x="889" y="2609"/>
                  <a:pt x="889" y="2609"/>
                </a:cubicBezTo>
                <a:cubicBezTo>
                  <a:pt x="888" y="2610"/>
                  <a:pt x="888" y="2610"/>
                  <a:pt x="888" y="2611"/>
                </a:cubicBezTo>
                <a:cubicBezTo>
                  <a:pt x="888" y="2611"/>
                  <a:pt x="888" y="2611"/>
                  <a:pt x="888" y="2611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6"/>
                  <a:pt x="664" y="2546"/>
                </a:cubicBezTo>
                <a:cubicBezTo>
                  <a:pt x="664" y="2546"/>
                  <a:pt x="664" y="2545"/>
                  <a:pt x="664" y="2545"/>
                </a:cubicBezTo>
                <a:cubicBezTo>
                  <a:pt x="664" y="2545"/>
                  <a:pt x="664" y="2544"/>
                  <a:pt x="664" y="2544"/>
                </a:cubicBezTo>
                <a:cubicBezTo>
                  <a:pt x="664" y="2543"/>
                  <a:pt x="664" y="2543"/>
                  <a:pt x="664" y="2542"/>
                </a:cubicBezTo>
                <a:cubicBezTo>
                  <a:pt x="664" y="2542"/>
                  <a:pt x="664" y="2541"/>
                  <a:pt x="664" y="2541"/>
                </a:cubicBezTo>
                <a:cubicBezTo>
                  <a:pt x="664" y="2541"/>
                  <a:pt x="664" y="2541"/>
                  <a:pt x="664" y="2540"/>
                </a:cubicBezTo>
                <a:cubicBezTo>
                  <a:pt x="664" y="2540"/>
                  <a:pt x="664" y="2540"/>
                  <a:pt x="663" y="2539"/>
                </a:cubicBezTo>
                <a:cubicBezTo>
                  <a:pt x="663" y="2539"/>
                  <a:pt x="663" y="2539"/>
                  <a:pt x="663" y="2539"/>
                </a:cubicBezTo>
                <a:cubicBezTo>
                  <a:pt x="663" y="2538"/>
                  <a:pt x="663" y="2538"/>
                  <a:pt x="663" y="2538"/>
                </a:cubicBezTo>
                <a:cubicBezTo>
                  <a:pt x="663" y="2538"/>
                  <a:pt x="663" y="2537"/>
                  <a:pt x="663" y="2537"/>
                </a:cubicBezTo>
                <a:cubicBezTo>
                  <a:pt x="663" y="2537"/>
                  <a:pt x="663" y="2536"/>
                  <a:pt x="663" y="2536"/>
                </a:cubicBezTo>
                <a:cubicBezTo>
                  <a:pt x="663" y="2536"/>
                  <a:pt x="662" y="2536"/>
                  <a:pt x="662" y="2535"/>
                </a:cubicBezTo>
                <a:cubicBezTo>
                  <a:pt x="662" y="2535"/>
                  <a:pt x="662" y="2535"/>
                  <a:pt x="662" y="2535"/>
                </a:cubicBezTo>
                <a:cubicBezTo>
                  <a:pt x="662" y="2534"/>
                  <a:pt x="662" y="2534"/>
                  <a:pt x="662" y="2534"/>
                </a:cubicBezTo>
                <a:cubicBezTo>
                  <a:pt x="661" y="2533"/>
                  <a:pt x="661" y="2533"/>
                  <a:pt x="661" y="2532"/>
                </a:cubicBezTo>
                <a:cubicBezTo>
                  <a:pt x="661" y="2532"/>
                  <a:pt x="661" y="2532"/>
                  <a:pt x="661" y="2531"/>
                </a:cubicBezTo>
                <a:cubicBezTo>
                  <a:pt x="660" y="2531"/>
                  <a:pt x="660" y="2531"/>
                  <a:pt x="660" y="2531"/>
                </a:cubicBezTo>
                <a:cubicBezTo>
                  <a:pt x="660" y="2531"/>
                  <a:pt x="660" y="2530"/>
                  <a:pt x="660" y="2530"/>
                </a:cubicBezTo>
                <a:cubicBezTo>
                  <a:pt x="660" y="2530"/>
                  <a:pt x="660" y="2530"/>
                  <a:pt x="659" y="2530"/>
                </a:cubicBezTo>
                <a:cubicBezTo>
                  <a:pt x="659" y="2530"/>
                  <a:pt x="659" y="2530"/>
                  <a:pt x="659" y="2530"/>
                </a:cubicBezTo>
                <a:cubicBezTo>
                  <a:pt x="659" y="2529"/>
                  <a:pt x="659" y="2529"/>
                  <a:pt x="659" y="2529"/>
                </a:cubicBezTo>
                <a:cubicBezTo>
                  <a:pt x="658" y="2528"/>
                  <a:pt x="658" y="2528"/>
                  <a:pt x="658" y="2527"/>
                </a:cubicBezTo>
                <a:cubicBezTo>
                  <a:pt x="657" y="2527"/>
                  <a:pt x="657" y="2527"/>
                  <a:pt x="657" y="2526"/>
                </a:cubicBezTo>
                <a:cubicBezTo>
                  <a:pt x="657" y="2526"/>
                  <a:pt x="656" y="2526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6" y="2525"/>
                  <a:pt x="656" y="2525"/>
                  <a:pt x="656" y="2525"/>
                </a:cubicBezTo>
                <a:cubicBezTo>
                  <a:pt x="655" y="2525"/>
                  <a:pt x="655" y="2524"/>
                  <a:pt x="655" y="2524"/>
                </a:cubicBezTo>
                <a:cubicBezTo>
                  <a:pt x="655" y="2524"/>
                  <a:pt x="654" y="2524"/>
                  <a:pt x="654" y="2523"/>
                </a:cubicBezTo>
                <a:cubicBezTo>
                  <a:pt x="653" y="2523"/>
                  <a:pt x="653" y="2523"/>
                  <a:pt x="653" y="2522"/>
                </a:cubicBezTo>
                <a:cubicBezTo>
                  <a:pt x="652" y="2522"/>
                  <a:pt x="652" y="2522"/>
                  <a:pt x="652" y="2522"/>
                </a:cubicBezTo>
                <a:cubicBezTo>
                  <a:pt x="652" y="2522"/>
                  <a:pt x="652" y="2521"/>
                  <a:pt x="652" y="2521"/>
                </a:cubicBezTo>
                <a:cubicBezTo>
                  <a:pt x="651" y="2521"/>
                  <a:pt x="651" y="2521"/>
                  <a:pt x="651" y="2521"/>
                </a:cubicBezTo>
                <a:cubicBezTo>
                  <a:pt x="651" y="2521"/>
                  <a:pt x="651" y="2521"/>
                  <a:pt x="650" y="2521"/>
                </a:cubicBezTo>
                <a:cubicBezTo>
                  <a:pt x="650" y="2520"/>
                  <a:pt x="650" y="2520"/>
                  <a:pt x="649" y="2520"/>
                </a:cubicBezTo>
                <a:cubicBezTo>
                  <a:pt x="649" y="2520"/>
                  <a:pt x="648" y="2519"/>
                  <a:pt x="648" y="2519"/>
                </a:cubicBezTo>
                <a:cubicBezTo>
                  <a:pt x="647" y="2519"/>
                  <a:pt x="647" y="2519"/>
                  <a:pt x="647" y="2519"/>
                </a:cubicBezTo>
                <a:cubicBezTo>
                  <a:pt x="646" y="2519"/>
                  <a:pt x="646" y="2518"/>
                  <a:pt x="646" y="2518"/>
                </a:cubicBezTo>
                <a:cubicBezTo>
                  <a:pt x="646" y="2518"/>
                  <a:pt x="645" y="2518"/>
                  <a:pt x="645" y="2518"/>
                </a:cubicBezTo>
                <a:cubicBezTo>
                  <a:pt x="645" y="2518"/>
                  <a:pt x="644" y="2518"/>
                  <a:pt x="644" y="2517"/>
                </a:cubicBezTo>
                <a:cubicBezTo>
                  <a:pt x="643" y="2517"/>
                  <a:pt x="643" y="2517"/>
                  <a:pt x="643" y="2517"/>
                </a:cubicBezTo>
                <a:cubicBezTo>
                  <a:pt x="643" y="2517"/>
                  <a:pt x="642" y="2517"/>
                  <a:pt x="642" y="2517"/>
                </a:cubicBezTo>
                <a:cubicBezTo>
                  <a:pt x="642" y="2517"/>
                  <a:pt x="641" y="2517"/>
                  <a:pt x="641" y="2517"/>
                </a:cubicBezTo>
                <a:cubicBezTo>
                  <a:pt x="641" y="2517"/>
                  <a:pt x="641" y="2517"/>
                  <a:pt x="640" y="2517"/>
                </a:cubicBezTo>
                <a:cubicBezTo>
                  <a:pt x="640" y="2517"/>
                  <a:pt x="640" y="2517"/>
                  <a:pt x="639" y="2516"/>
                </a:cubicBezTo>
                <a:cubicBezTo>
                  <a:pt x="639" y="2516"/>
                  <a:pt x="638" y="2516"/>
                  <a:pt x="638" y="2516"/>
                </a:cubicBezTo>
                <a:cubicBezTo>
                  <a:pt x="637" y="2516"/>
                  <a:pt x="637" y="2516"/>
                  <a:pt x="636" y="2516"/>
                </a:cubicBezTo>
                <a:cubicBezTo>
                  <a:pt x="636" y="2516"/>
                  <a:pt x="636" y="2516"/>
                  <a:pt x="635" y="2516"/>
                </a:cubicBezTo>
                <a:cubicBezTo>
                  <a:pt x="635" y="2516"/>
                  <a:pt x="635" y="2516"/>
                  <a:pt x="635" y="2516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0" y="2290"/>
                </a:cubicBezTo>
                <a:cubicBezTo>
                  <a:pt x="580" y="2290"/>
                  <a:pt x="580" y="2290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1" y="2289"/>
                  <a:pt x="581" y="2289"/>
                  <a:pt x="581" y="2289"/>
                </a:cubicBezTo>
                <a:cubicBezTo>
                  <a:pt x="582" y="2289"/>
                  <a:pt x="582" y="2289"/>
                  <a:pt x="582" y="2288"/>
                </a:cubicBezTo>
                <a:cubicBezTo>
                  <a:pt x="583" y="2288"/>
                  <a:pt x="583" y="2288"/>
                  <a:pt x="584" y="2287"/>
                </a:cubicBezTo>
                <a:cubicBezTo>
                  <a:pt x="584" y="2287"/>
                  <a:pt x="584" y="2287"/>
                  <a:pt x="585" y="2287"/>
                </a:cubicBezTo>
                <a:cubicBezTo>
                  <a:pt x="585" y="2286"/>
                  <a:pt x="585" y="2286"/>
                  <a:pt x="585" y="2286"/>
                </a:cubicBezTo>
                <a:cubicBezTo>
                  <a:pt x="586" y="2286"/>
                  <a:pt x="586" y="2286"/>
                  <a:pt x="586" y="2286"/>
                </a:cubicBezTo>
                <a:cubicBezTo>
                  <a:pt x="586" y="2286"/>
                  <a:pt x="586" y="2286"/>
                  <a:pt x="586" y="2285"/>
                </a:cubicBezTo>
                <a:cubicBezTo>
                  <a:pt x="586" y="2285"/>
                  <a:pt x="586" y="2285"/>
                  <a:pt x="587" y="2285"/>
                </a:cubicBezTo>
                <a:cubicBezTo>
                  <a:pt x="587" y="2284"/>
                  <a:pt x="587" y="2284"/>
                  <a:pt x="588" y="2284"/>
                </a:cubicBezTo>
                <a:cubicBezTo>
                  <a:pt x="588" y="2283"/>
                  <a:pt x="588" y="2283"/>
                  <a:pt x="589" y="2282"/>
                </a:cubicBezTo>
                <a:cubicBezTo>
                  <a:pt x="589" y="2282"/>
                  <a:pt x="589" y="2282"/>
                  <a:pt x="589" y="2281"/>
                </a:cubicBezTo>
                <a:cubicBezTo>
                  <a:pt x="589" y="2281"/>
                  <a:pt x="589" y="2281"/>
                  <a:pt x="589" y="2281"/>
                </a:cubicBezTo>
                <a:cubicBezTo>
                  <a:pt x="589" y="2281"/>
                  <a:pt x="590" y="2281"/>
                  <a:pt x="590" y="2281"/>
                </a:cubicBezTo>
                <a:cubicBezTo>
                  <a:pt x="590" y="2281"/>
                  <a:pt x="590" y="2280"/>
                  <a:pt x="590" y="2280"/>
                </a:cubicBezTo>
                <a:cubicBezTo>
                  <a:pt x="590" y="2280"/>
                  <a:pt x="591" y="2279"/>
                  <a:pt x="591" y="2279"/>
                </a:cubicBezTo>
                <a:cubicBezTo>
                  <a:pt x="591" y="2278"/>
                  <a:pt x="591" y="2278"/>
                  <a:pt x="592" y="2277"/>
                </a:cubicBezTo>
                <a:cubicBezTo>
                  <a:pt x="592" y="2277"/>
                  <a:pt x="592" y="2277"/>
                  <a:pt x="592" y="2276"/>
                </a:cubicBezTo>
                <a:cubicBezTo>
                  <a:pt x="592" y="2276"/>
                  <a:pt x="592" y="2276"/>
                  <a:pt x="592" y="2276"/>
                </a:cubicBezTo>
                <a:cubicBezTo>
                  <a:pt x="593" y="2275"/>
                  <a:pt x="593" y="2275"/>
                  <a:pt x="593" y="2275"/>
                </a:cubicBezTo>
                <a:cubicBezTo>
                  <a:pt x="593" y="2274"/>
                  <a:pt x="593" y="2274"/>
                  <a:pt x="593" y="2273"/>
                </a:cubicBezTo>
                <a:cubicBezTo>
                  <a:pt x="593" y="2273"/>
                  <a:pt x="594" y="2273"/>
                  <a:pt x="594" y="2272"/>
                </a:cubicBezTo>
                <a:cubicBezTo>
                  <a:pt x="594" y="2272"/>
                  <a:pt x="594" y="2272"/>
                  <a:pt x="594" y="2272"/>
                </a:cubicBezTo>
                <a:cubicBezTo>
                  <a:pt x="594" y="2272"/>
                  <a:pt x="594" y="2271"/>
                  <a:pt x="594" y="2271"/>
                </a:cubicBezTo>
                <a:cubicBezTo>
                  <a:pt x="594" y="2270"/>
                  <a:pt x="594" y="2270"/>
                  <a:pt x="594" y="2270"/>
                </a:cubicBezTo>
                <a:cubicBezTo>
                  <a:pt x="594" y="2270"/>
                  <a:pt x="594" y="2269"/>
                  <a:pt x="594" y="2269"/>
                </a:cubicBezTo>
                <a:cubicBezTo>
                  <a:pt x="594" y="2269"/>
                  <a:pt x="595" y="2268"/>
                  <a:pt x="595" y="2267"/>
                </a:cubicBezTo>
                <a:cubicBezTo>
                  <a:pt x="595" y="2267"/>
                  <a:pt x="595" y="2267"/>
                  <a:pt x="595" y="2266"/>
                </a:cubicBezTo>
                <a:cubicBezTo>
                  <a:pt x="595" y="2266"/>
                  <a:pt x="595" y="2265"/>
                  <a:pt x="595" y="2265"/>
                </a:cubicBezTo>
                <a:cubicBezTo>
                  <a:pt x="595" y="2265"/>
                  <a:pt x="595" y="2265"/>
                  <a:pt x="595" y="2264"/>
                </a:cubicBezTo>
                <a:cubicBezTo>
                  <a:pt x="595" y="2264"/>
                  <a:pt x="595" y="2264"/>
                  <a:pt x="595" y="2263"/>
                </a:cubicBezTo>
                <a:cubicBezTo>
                  <a:pt x="595" y="2263"/>
                  <a:pt x="595" y="2262"/>
                  <a:pt x="595" y="2262"/>
                </a:cubicBezTo>
                <a:cubicBezTo>
                  <a:pt x="595" y="2261"/>
                  <a:pt x="595" y="2261"/>
                  <a:pt x="595" y="2260"/>
                </a:cubicBezTo>
                <a:cubicBezTo>
                  <a:pt x="595" y="2260"/>
                  <a:pt x="594" y="2260"/>
                  <a:pt x="594" y="2259"/>
                </a:cubicBezTo>
                <a:cubicBezTo>
                  <a:pt x="594" y="2259"/>
                  <a:pt x="594" y="2259"/>
                  <a:pt x="594" y="2259"/>
                </a:cubicBezTo>
                <a:cubicBezTo>
                  <a:pt x="594" y="2258"/>
                  <a:pt x="594" y="2258"/>
                  <a:pt x="594" y="2257"/>
                </a:cubicBezTo>
                <a:cubicBezTo>
                  <a:pt x="594" y="2257"/>
                  <a:pt x="594" y="2257"/>
                  <a:pt x="594" y="2257"/>
                </a:cubicBezTo>
                <a:cubicBezTo>
                  <a:pt x="594" y="2257"/>
                  <a:pt x="594" y="2256"/>
                  <a:pt x="594" y="2256"/>
                </a:cubicBezTo>
                <a:cubicBezTo>
                  <a:pt x="594" y="2256"/>
                  <a:pt x="593" y="2255"/>
                  <a:pt x="593" y="2254"/>
                </a:cubicBezTo>
                <a:cubicBezTo>
                  <a:pt x="593" y="2254"/>
                  <a:pt x="593" y="2254"/>
                  <a:pt x="593" y="2254"/>
                </a:cubicBezTo>
                <a:cubicBezTo>
                  <a:pt x="593" y="2253"/>
                  <a:pt x="593" y="2253"/>
                  <a:pt x="593" y="2253"/>
                </a:cubicBezTo>
                <a:cubicBezTo>
                  <a:pt x="593" y="2253"/>
                  <a:pt x="592" y="2252"/>
                  <a:pt x="592" y="2252"/>
                </a:cubicBezTo>
                <a:cubicBezTo>
                  <a:pt x="592" y="2251"/>
                  <a:pt x="592" y="2251"/>
                  <a:pt x="591" y="2250"/>
                </a:cubicBezTo>
                <a:cubicBezTo>
                  <a:pt x="591" y="2250"/>
                  <a:pt x="591" y="2250"/>
                  <a:pt x="591" y="2250"/>
                </a:cubicBezTo>
                <a:cubicBezTo>
                  <a:pt x="759" y="2089"/>
                  <a:pt x="759" y="2089"/>
                  <a:pt x="759" y="2089"/>
                </a:cubicBezTo>
                <a:cubicBezTo>
                  <a:pt x="760" y="2089"/>
                  <a:pt x="761" y="2090"/>
                  <a:pt x="762" y="2090"/>
                </a:cubicBezTo>
                <a:cubicBezTo>
                  <a:pt x="762" y="2090"/>
                  <a:pt x="763" y="2091"/>
                  <a:pt x="763" y="2091"/>
                </a:cubicBezTo>
                <a:cubicBezTo>
                  <a:pt x="764" y="2091"/>
                  <a:pt x="766" y="2092"/>
                  <a:pt x="768" y="2092"/>
                </a:cubicBezTo>
                <a:cubicBezTo>
                  <a:pt x="768" y="2092"/>
                  <a:pt x="768" y="2092"/>
                  <a:pt x="768" y="2092"/>
                </a:cubicBezTo>
                <a:cubicBezTo>
                  <a:pt x="770" y="2093"/>
                  <a:pt x="772" y="2093"/>
                  <a:pt x="773" y="2093"/>
                </a:cubicBezTo>
                <a:cubicBezTo>
                  <a:pt x="774" y="2093"/>
                  <a:pt x="774" y="2093"/>
                  <a:pt x="774" y="2093"/>
                </a:cubicBezTo>
                <a:cubicBezTo>
                  <a:pt x="776" y="2093"/>
                  <a:pt x="777" y="2093"/>
                  <a:pt x="779" y="2092"/>
                </a:cubicBezTo>
                <a:cubicBezTo>
                  <a:pt x="779" y="2092"/>
                  <a:pt x="780" y="2092"/>
                  <a:pt x="780" y="2092"/>
                </a:cubicBezTo>
                <a:cubicBezTo>
                  <a:pt x="780" y="2092"/>
                  <a:pt x="781" y="2092"/>
                  <a:pt x="781" y="2092"/>
                </a:cubicBezTo>
                <a:cubicBezTo>
                  <a:pt x="783" y="2092"/>
                  <a:pt x="784" y="2091"/>
                  <a:pt x="785" y="2091"/>
                </a:cubicBezTo>
                <a:cubicBezTo>
                  <a:pt x="785" y="2091"/>
                  <a:pt x="785" y="2091"/>
                  <a:pt x="785" y="2091"/>
                </a:cubicBezTo>
                <a:cubicBezTo>
                  <a:pt x="787" y="2090"/>
                  <a:pt x="789" y="2089"/>
                  <a:pt x="790" y="2088"/>
                </a:cubicBezTo>
                <a:cubicBezTo>
                  <a:pt x="790" y="2088"/>
                  <a:pt x="790" y="2088"/>
                  <a:pt x="790" y="2088"/>
                </a:cubicBezTo>
                <a:cubicBezTo>
                  <a:pt x="792" y="2087"/>
                  <a:pt x="793" y="2086"/>
                  <a:pt x="795" y="2085"/>
                </a:cubicBezTo>
                <a:cubicBezTo>
                  <a:pt x="795" y="2085"/>
                  <a:pt x="795" y="2085"/>
                  <a:pt x="795" y="2085"/>
                </a:cubicBezTo>
                <a:cubicBezTo>
                  <a:pt x="795" y="2085"/>
                  <a:pt x="795" y="2084"/>
                  <a:pt x="795" y="2084"/>
                </a:cubicBezTo>
                <a:cubicBezTo>
                  <a:pt x="796" y="2083"/>
                  <a:pt x="798" y="2082"/>
                  <a:pt x="799" y="2080"/>
                </a:cubicBezTo>
                <a:cubicBezTo>
                  <a:pt x="799" y="2080"/>
                  <a:pt x="799" y="2080"/>
                  <a:pt x="799" y="2080"/>
                </a:cubicBezTo>
                <a:cubicBezTo>
                  <a:pt x="800" y="2078"/>
                  <a:pt x="801" y="2077"/>
                  <a:pt x="802" y="2075"/>
                </a:cubicBezTo>
                <a:cubicBezTo>
                  <a:pt x="802" y="2075"/>
                  <a:pt x="802" y="2075"/>
                  <a:pt x="802" y="2074"/>
                </a:cubicBezTo>
                <a:cubicBezTo>
                  <a:pt x="803" y="2073"/>
                  <a:pt x="803" y="2071"/>
                  <a:pt x="803" y="2070"/>
                </a:cubicBezTo>
                <a:cubicBezTo>
                  <a:pt x="803" y="2069"/>
                  <a:pt x="803" y="2069"/>
                  <a:pt x="804" y="2069"/>
                </a:cubicBezTo>
                <a:cubicBezTo>
                  <a:pt x="804" y="2067"/>
                  <a:pt x="804" y="2066"/>
                  <a:pt x="804" y="2064"/>
                </a:cubicBezTo>
                <a:cubicBezTo>
                  <a:pt x="804" y="2064"/>
                  <a:pt x="804" y="2064"/>
                  <a:pt x="804" y="2063"/>
                </a:cubicBezTo>
                <a:cubicBezTo>
                  <a:pt x="804" y="2062"/>
                  <a:pt x="804" y="2060"/>
                  <a:pt x="804" y="2058"/>
                </a:cubicBezTo>
                <a:cubicBezTo>
                  <a:pt x="804" y="2058"/>
                  <a:pt x="804" y="2058"/>
                  <a:pt x="804" y="2057"/>
                </a:cubicBezTo>
                <a:cubicBezTo>
                  <a:pt x="804" y="2057"/>
                  <a:pt x="803" y="2056"/>
                  <a:pt x="803" y="2056"/>
                </a:cubicBezTo>
                <a:cubicBezTo>
                  <a:pt x="803" y="2055"/>
                  <a:pt x="803" y="2054"/>
                  <a:pt x="802" y="2053"/>
                </a:cubicBezTo>
                <a:cubicBezTo>
                  <a:pt x="802" y="2052"/>
                  <a:pt x="802" y="2052"/>
                  <a:pt x="802" y="2052"/>
                </a:cubicBezTo>
                <a:cubicBezTo>
                  <a:pt x="801" y="2050"/>
                  <a:pt x="801" y="2049"/>
                  <a:pt x="800" y="2047"/>
                </a:cubicBezTo>
                <a:cubicBezTo>
                  <a:pt x="800" y="2047"/>
                  <a:pt x="799" y="2047"/>
                  <a:pt x="799" y="2047"/>
                </a:cubicBezTo>
                <a:cubicBezTo>
                  <a:pt x="798" y="2045"/>
                  <a:pt x="797" y="2044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6" y="2042"/>
                  <a:pt x="796" y="2042"/>
                  <a:pt x="796" y="2042"/>
                </a:cubicBezTo>
                <a:cubicBezTo>
                  <a:pt x="794" y="2041"/>
                  <a:pt x="793" y="2040"/>
                  <a:pt x="791" y="2039"/>
                </a:cubicBezTo>
                <a:cubicBezTo>
                  <a:pt x="791" y="2038"/>
                  <a:pt x="791" y="2038"/>
                  <a:pt x="791" y="2038"/>
                </a:cubicBezTo>
                <a:cubicBezTo>
                  <a:pt x="789" y="2037"/>
                  <a:pt x="788" y="2036"/>
                  <a:pt x="786" y="2036"/>
                </a:cubicBezTo>
                <a:cubicBezTo>
                  <a:pt x="786" y="2036"/>
                  <a:pt x="786" y="2036"/>
                  <a:pt x="786" y="2035"/>
                </a:cubicBezTo>
                <a:cubicBezTo>
                  <a:pt x="784" y="2035"/>
                  <a:pt x="783" y="2034"/>
                  <a:pt x="781" y="2034"/>
                </a:cubicBezTo>
                <a:cubicBezTo>
                  <a:pt x="781" y="2034"/>
                  <a:pt x="780" y="2034"/>
                  <a:pt x="780" y="2034"/>
                </a:cubicBezTo>
                <a:cubicBezTo>
                  <a:pt x="779" y="2033"/>
                  <a:pt x="777" y="2033"/>
                  <a:pt x="775" y="2033"/>
                </a:cubicBezTo>
                <a:cubicBezTo>
                  <a:pt x="775" y="2033"/>
                  <a:pt x="775" y="2033"/>
                  <a:pt x="775" y="2033"/>
                </a:cubicBezTo>
                <a:cubicBezTo>
                  <a:pt x="719" y="1807"/>
                  <a:pt x="719" y="1807"/>
                  <a:pt x="719" y="1807"/>
                </a:cubicBezTo>
                <a:cubicBezTo>
                  <a:pt x="720" y="1807"/>
                  <a:pt x="720" y="1807"/>
                  <a:pt x="720" y="1807"/>
                </a:cubicBezTo>
                <a:cubicBezTo>
                  <a:pt x="720" y="1807"/>
                  <a:pt x="721" y="1807"/>
                  <a:pt x="721" y="1806"/>
                </a:cubicBezTo>
                <a:cubicBezTo>
                  <a:pt x="721" y="1806"/>
                  <a:pt x="722" y="1806"/>
                  <a:pt x="722" y="1806"/>
                </a:cubicBezTo>
                <a:cubicBezTo>
                  <a:pt x="723" y="1805"/>
                  <a:pt x="723" y="1805"/>
                  <a:pt x="723" y="1805"/>
                </a:cubicBezTo>
                <a:cubicBezTo>
                  <a:pt x="724" y="1804"/>
                  <a:pt x="724" y="1804"/>
                  <a:pt x="724" y="1804"/>
                </a:cubicBezTo>
                <a:cubicBezTo>
                  <a:pt x="725" y="1803"/>
                  <a:pt x="725" y="1803"/>
                  <a:pt x="726" y="1803"/>
                </a:cubicBezTo>
                <a:cubicBezTo>
                  <a:pt x="726" y="1802"/>
                  <a:pt x="726" y="1802"/>
                  <a:pt x="727" y="1802"/>
                </a:cubicBezTo>
                <a:cubicBezTo>
                  <a:pt x="727" y="1801"/>
                  <a:pt x="727" y="1801"/>
                  <a:pt x="727" y="1801"/>
                </a:cubicBezTo>
                <a:cubicBezTo>
                  <a:pt x="728" y="1800"/>
                  <a:pt x="728" y="1800"/>
                  <a:pt x="729" y="1799"/>
                </a:cubicBezTo>
                <a:cubicBezTo>
                  <a:pt x="729" y="1799"/>
                  <a:pt x="729" y="1799"/>
                  <a:pt x="729" y="1799"/>
                </a:cubicBezTo>
                <a:cubicBezTo>
                  <a:pt x="730" y="1798"/>
                  <a:pt x="730" y="1798"/>
                  <a:pt x="730" y="1797"/>
                </a:cubicBezTo>
                <a:cubicBezTo>
                  <a:pt x="730" y="1797"/>
                  <a:pt x="731" y="1796"/>
                  <a:pt x="731" y="1796"/>
                </a:cubicBezTo>
                <a:cubicBezTo>
                  <a:pt x="731" y="1796"/>
                  <a:pt x="731" y="1795"/>
                  <a:pt x="732" y="1795"/>
                </a:cubicBezTo>
                <a:cubicBezTo>
                  <a:pt x="732" y="1794"/>
                  <a:pt x="732" y="1794"/>
                  <a:pt x="732" y="1794"/>
                </a:cubicBezTo>
                <a:cubicBezTo>
                  <a:pt x="732" y="1794"/>
                  <a:pt x="732" y="1794"/>
                  <a:pt x="732" y="1793"/>
                </a:cubicBezTo>
                <a:cubicBezTo>
                  <a:pt x="732" y="1793"/>
                  <a:pt x="733" y="1792"/>
                  <a:pt x="733" y="1792"/>
                </a:cubicBezTo>
                <a:cubicBezTo>
                  <a:pt x="733" y="1791"/>
                  <a:pt x="733" y="1791"/>
                  <a:pt x="733" y="1790"/>
                </a:cubicBezTo>
                <a:cubicBezTo>
                  <a:pt x="733" y="1790"/>
                  <a:pt x="733" y="1790"/>
                  <a:pt x="734" y="1790"/>
                </a:cubicBezTo>
                <a:cubicBezTo>
                  <a:pt x="734" y="1789"/>
                  <a:pt x="734" y="1789"/>
                  <a:pt x="734" y="1789"/>
                </a:cubicBezTo>
                <a:cubicBezTo>
                  <a:pt x="734" y="1789"/>
                  <a:pt x="734" y="1788"/>
                  <a:pt x="734" y="1787"/>
                </a:cubicBezTo>
                <a:cubicBezTo>
                  <a:pt x="734" y="1787"/>
                  <a:pt x="734" y="1787"/>
                  <a:pt x="734" y="1786"/>
                </a:cubicBezTo>
                <a:cubicBezTo>
                  <a:pt x="734" y="1786"/>
                  <a:pt x="734" y="1785"/>
                  <a:pt x="735" y="1785"/>
                </a:cubicBezTo>
                <a:cubicBezTo>
                  <a:pt x="735" y="1784"/>
                  <a:pt x="735" y="1784"/>
                  <a:pt x="735" y="1783"/>
                </a:cubicBezTo>
                <a:cubicBezTo>
                  <a:pt x="735" y="1783"/>
                  <a:pt x="735" y="1782"/>
                  <a:pt x="735" y="1782"/>
                </a:cubicBezTo>
                <a:cubicBezTo>
                  <a:pt x="735" y="1781"/>
                  <a:pt x="735" y="1781"/>
                  <a:pt x="735" y="1780"/>
                </a:cubicBezTo>
                <a:cubicBezTo>
                  <a:pt x="735" y="1780"/>
                  <a:pt x="735" y="1780"/>
                  <a:pt x="735" y="1779"/>
                </a:cubicBezTo>
                <a:cubicBezTo>
                  <a:pt x="735" y="1779"/>
                  <a:pt x="735" y="1778"/>
                  <a:pt x="734" y="1777"/>
                </a:cubicBezTo>
                <a:cubicBezTo>
                  <a:pt x="734" y="1777"/>
                  <a:pt x="734" y="1777"/>
                  <a:pt x="734" y="1776"/>
                </a:cubicBezTo>
                <a:cubicBezTo>
                  <a:pt x="734" y="1776"/>
                  <a:pt x="734" y="1775"/>
                  <a:pt x="734" y="1775"/>
                </a:cubicBezTo>
                <a:cubicBezTo>
                  <a:pt x="734" y="1775"/>
                  <a:pt x="734" y="1775"/>
                  <a:pt x="734" y="1774"/>
                </a:cubicBezTo>
                <a:cubicBezTo>
                  <a:pt x="734" y="1774"/>
                  <a:pt x="734" y="1774"/>
                  <a:pt x="734" y="1774"/>
                </a:cubicBezTo>
                <a:cubicBezTo>
                  <a:pt x="734" y="1774"/>
                  <a:pt x="734" y="1774"/>
                  <a:pt x="734" y="1773"/>
                </a:cubicBezTo>
                <a:cubicBezTo>
                  <a:pt x="733" y="1773"/>
                  <a:pt x="733" y="1772"/>
                  <a:pt x="733" y="1772"/>
                </a:cubicBezTo>
                <a:cubicBezTo>
                  <a:pt x="733" y="1771"/>
                  <a:pt x="733" y="1771"/>
                  <a:pt x="733" y="1770"/>
                </a:cubicBezTo>
                <a:cubicBezTo>
                  <a:pt x="733" y="1770"/>
                  <a:pt x="732" y="1770"/>
                  <a:pt x="732" y="1769"/>
                </a:cubicBezTo>
                <a:cubicBezTo>
                  <a:pt x="732" y="1769"/>
                  <a:pt x="732" y="1769"/>
                  <a:pt x="732" y="1769"/>
                </a:cubicBezTo>
                <a:cubicBezTo>
                  <a:pt x="732" y="1768"/>
                  <a:pt x="732" y="1768"/>
                  <a:pt x="731" y="1767"/>
                </a:cubicBezTo>
                <a:cubicBezTo>
                  <a:pt x="731" y="1767"/>
                  <a:pt x="731" y="1767"/>
                  <a:pt x="731" y="1767"/>
                </a:cubicBezTo>
                <a:cubicBezTo>
                  <a:pt x="731" y="1767"/>
                  <a:pt x="731" y="1767"/>
                  <a:pt x="731" y="1766"/>
                </a:cubicBezTo>
                <a:cubicBezTo>
                  <a:pt x="730" y="1766"/>
                  <a:pt x="730" y="1765"/>
                  <a:pt x="730" y="1765"/>
                </a:cubicBezTo>
                <a:cubicBezTo>
                  <a:pt x="730" y="1765"/>
                  <a:pt x="729" y="1764"/>
                  <a:pt x="729" y="1764"/>
                </a:cubicBezTo>
                <a:cubicBezTo>
                  <a:pt x="729" y="1764"/>
                  <a:pt x="729" y="1763"/>
                  <a:pt x="728" y="1763"/>
                </a:cubicBezTo>
                <a:cubicBezTo>
                  <a:pt x="728" y="1762"/>
                  <a:pt x="728" y="1762"/>
                  <a:pt x="727" y="1762"/>
                </a:cubicBezTo>
                <a:cubicBezTo>
                  <a:pt x="727" y="1761"/>
                  <a:pt x="727" y="1761"/>
                  <a:pt x="726" y="1761"/>
                </a:cubicBezTo>
                <a:cubicBezTo>
                  <a:pt x="726" y="1760"/>
                  <a:pt x="726" y="1760"/>
                  <a:pt x="726" y="1760"/>
                </a:cubicBezTo>
                <a:cubicBezTo>
                  <a:pt x="726" y="1760"/>
                  <a:pt x="726" y="1760"/>
                  <a:pt x="725" y="1759"/>
                </a:cubicBezTo>
                <a:cubicBezTo>
                  <a:pt x="725" y="1759"/>
                  <a:pt x="725" y="1759"/>
                  <a:pt x="724" y="1759"/>
                </a:cubicBezTo>
                <a:cubicBezTo>
                  <a:pt x="724" y="1758"/>
                  <a:pt x="724" y="1758"/>
                  <a:pt x="723" y="1758"/>
                </a:cubicBezTo>
                <a:cubicBezTo>
                  <a:pt x="723" y="1757"/>
                  <a:pt x="723" y="1757"/>
                  <a:pt x="723" y="1757"/>
                </a:cubicBezTo>
                <a:cubicBezTo>
                  <a:pt x="723" y="1757"/>
                  <a:pt x="722" y="1757"/>
                  <a:pt x="722" y="1757"/>
                </a:cubicBezTo>
                <a:cubicBezTo>
                  <a:pt x="722" y="1757"/>
                  <a:pt x="721" y="1756"/>
                  <a:pt x="721" y="1756"/>
                </a:cubicBezTo>
                <a:cubicBezTo>
                  <a:pt x="720" y="1756"/>
                  <a:pt x="720" y="1756"/>
                  <a:pt x="720" y="1755"/>
                </a:cubicBezTo>
                <a:cubicBezTo>
                  <a:pt x="719" y="1755"/>
                  <a:pt x="719" y="1755"/>
                  <a:pt x="718" y="1755"/>
                </a:cubicBezTo>
                <a:cubicBezTo>
                  <a:pt x="718" y="1754"/>
                  <a:pt x="717" y="1754"/>
                  <a:pt x="717" y="1754"/>
                </a:cubicBezTo>
                <a:cubicBezTo>
                  <a:pt x="717" y="1754"/>
                  <a:pt x="716" y="1754"/>
                  <a:pt x="716" y="1753"/>
                </a:cubicBezTo>
                <a:cubicBezTo>
                  <a:pt x="715" y="1753"/>
                  <a:pt x="715" y="1753"/>
                  <a:pt x="714" y="1753"/>
                </a:cubicBezTo>
                <a:cubicBezTo>
                  <a:pt x="714" y="1753"/>
                  <a:pt x="713" y="1753"/>
                  <a:pt x="713" y="1753"/>
                </a:cubicBezTo>
                <a:cubicBezTo>
                  <a:pt x="713" y="1752"/>
                  <a:pt x="713" y="1752"/>
                  <a:pt x="713" y="1752"/>
                </a:cubicBezTo>
                <a:cubicBezTo>
                  <a:pt x="712" y="1752"/>
                  <a:pt x="712" y="1752"/>
                  <a:pt x="711" y="1752"/>
                </a:cubicBezTo>
                <a:cubicBezTo>
                  <a:pt x="711" y="1752"/>
                  <a:pt x="710" y="1752"/>
                  <a:pt x="710" y="1752"/>
                </a:cubicBezTo>
                <a:cubicBezTo>
                  <a:pt x="709" y="1752"/>
                  <a:pt x="709" y="1752"/>
                  <a:pt x="708" y="1752"/>
                </a:cubicBezTo>
                <a:cubicBezTo>
                  <a:pt x="708" y="1752"/>
                  <a:pt x="707" y="1751"/>
                  <a:pt x="707" y="1751"/>
                </a:cubicBezTo>
                <a:cubicBezTo>
                  <a:pt x="706" y="1751"/>
                  <a:pt x="706" y="1751"/>
                  <a:pt x="705" y="1751"/>
                </a:cubicBezTo>
                <a:cubicBezTo>
                  <a:pt x="705" y="1751"/>
                  <a:pt x="704" y="1751"/>
                  <a:pt x="704" y="1751"/>
                </a:cubicBezTo>
                <a:cubicBezTo>
                  <a:pt x="704" y="1751"/>
                  <a:pt x="703" y="1751"/>
                  <a:pt x="703" y="1751"/>
                </a:cubicBezTo>
                <a:cubicBezTo>
                  <a:pt x="702" y="1751"/>
                  <a:pt x="702" y="1752"/>
                  <a:pt x="701" y="1752"/>
                </a:cubicBezTo>
                <a:cubicBezTo>
                  <a:pt x="701" y="1752"/>
                  <a:pt x="700" y="1752"/>
                  <a:pt x="700" y="1752"/>
                </a:cubicBezTo>
                <a:cubicBezTo>
                  <a:pt x="699" y="1752"/>
                  <a:pt x="699" y="1752"/>
                  <a:pt x="698" y="1752"/>
                </a:cubicBezTo>
                <a:cubicBezTo>
                  <a:pt x="698" y="1752"/>
                  <a:pt x="698" y="1752"/>
                  <a:pt x="698" y="1752"/>
                </a:cubicBezTo>
                <a:cubicBezTo>
                  <a:pt x="697" y="1752"/>
                  <a:pt x="697" y="1752"/>
                  <a:pt x="697" y="1752"/>
                </a:cubicBezTo>
                <a:cubicBezTo>
                  <a:pt x="696" y="1753"/>
                  <a:pt x="696" y="1753"/>
                  <a:pt x="695" y="1753"/>
                </a:cubicBezTo>
                <a:cubicBezTo>
                  <a:pt x="695" y="1753"/>
                  <a:pt x="694" y="1753"/>
                  <a:pt x="694" y="1753"/>
                </a:cubicBezTo>
                <a:cubicBezTo>
                  <a:pt x="693" y="1754"/>
                  <a:pt x="693" y="1754"/>
                  <a:pt x="693" y="1754"/>
                </a:cubicBezTo>
                <a:cubicBezTo>
                  <a:pt x="692" y="1754"/>
                  <a:pt x="692" y="1754"/>
                  <a:pt x="691" y="1755"/>
                </a:cubicBezTo>
                <a:cubicBezTo>
                  <a:pt x="691" y="1755"/>
                  <a:pt x="690" y="1755"/>
                  <a:pt x="690" y="1755"/>
                </a:cubicBezTo>
                <a:cubicBezTo>
                  <a:pt x="690" y="1756"/>
                  <a:pt x="689" y="1756"/>
                  <a:pt x="689" y="1756"/>
                </a:cubicBezTo>
                <a:cubicBezTo>
                  <a:pt x="688" y="1756"/>
                  <a:pt x="688" y="1757"/>
                  <a:pt x="688" y="1757"/>
                </a:cubicBezTo>
                <a:cubicBezTo>
                  <a:pt x="687" y="1757"/>
                  <a:pt x="687" y="1758"/>
                  <a:pt x="686" y="1758"/>
                </a:cubicBezTo>
                <a:cubicBezTo>
                  <a:pt x="686" y="1758"/>
                  <a:pt x="686" y="1758"/>
                  <a:pt x="685" y="1759"/>
                </a:cubicBezTo>
                <a:cubicBezTo>
                  <a:pt x="685" y="1759"/>
                  <a:pt x="685" y="1759"/>
                  <a:pt x="684" y="1760"/>
                </a:cubicBezTo>
                <a:cubicBezTo>
                  <a:pt x="684" y="1760"/>
                  <a:pt x="683" y="1760"/>
                  <a:pt x="683" y="1761"/>
                </a:cubicBezTo>
                <a:cubicBezTo>
                  <a:pt x="683" y="1761"/>
                  <a:pt x="683" y="1761"/>
                  <a:pt x="682" y="1762"/>
                </a:cubicBezTo>
                <a:cubicBezTo>
                  <a:pt x="682" y="1762"/>
                  <a:pt x="682" y="1763"/>
                  <a:pt x="681" y="1763"/>
                </a:cubicBezTo>
                <a:cubicBezTo>
                  <a:pt x="681" y="1763"/>
                  <a:pt x="681" y="1764"/>
                  <a:pt x="681" y="1764"/>
                </a:cubicBezTo>
                <a:cubicBezTo>
                  <a:pt x="680" y="1764"/>
                  <a:pt x="680" y="1765"/>
                  <a:pt x="680" y="1765"/>
                </a:cubicBezTo>
                <a:cubicBezTo>
                  <a:pt x="680" y="1765"/>
                  <a:pt x="679" y="1766"/>
                  <a:pt x="679" y="1766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1"/>
                  <a:pt x="456" y="1701"/>
                  <a:pt x="456" y="1701"/>
                </a:cubicBezTo>
                <a:cubicBezTo>
                  <a:pt x="456" y="1700"/>
                  <a:pt x="456" y="1700"/>
                  <a:pt x="456" y="1700"/>
                </a:cubicBezTo>
                <a:cubicBezTo>
                  <a:pt x="456" y="1699"/>
                  <a:pt x="456" y="1699"/>
                  <a:pt x="456" y="1698"/>
                </a:cubicBezTo>
                <a:cubicBezTo>
                  <a:pt x="456" y="1698"/>
                  <a:pt x="456" y="1697"/>
                  <a:pt x="456" y="1697"/>
                </a:cubicBezTo>
                <a:cubicBezTo>
                  <a:pt x="456" y="1696"/>
                  <a:pt x="456" y="1696"/>
                  <a:pt x="456" y="1696"/>
                </a:cubicBezTo>
                <a:cubicBezTo>
                  <a:pt x="456" y="1695"/>
                  <a:pt x="455" y="1695"/>
                  <a:pt x="455" y="1695"/>
                </a:cubicBezTo>
                <a:cubicBezTo>
                  <a:pt x="455" y="1695"/>
                  <a:pt x="455" y="1694"/>
                  <a:pt x="455" y="1694"/>
                </a:cubicBezTo>
                <a:cubicBezTo>
                  <a:pt x="455" y="1694"/>
                  <a:pt x="455" y="1693"/>
                  <a:pt x="455" y="1693"/>
                </a:cubicBezTo>
                <a:cubicBezTo>
                  <a:pt x="455" y="1693"/>
                  <a:pt x="455" y="1693"/>
                  <a:pt x="455" y="1692"/>
                </a:cubicBezTo>
                <a:cubicBezTo>
                  <a:pt x="455" y="1692"/>
                  <a:pt x="455" y="1692"/>
                  <a:pt x="455" y="1691"/>
                </a:cubicBezTo>
                <a:cubicBezTo>
                  <a:pt x="454" y="1691"/>
                  <a:pt x="454" y="1691"/>
                  <a:pt x="454" y="1691"/>
                </a:cubicBezTo>
                <a:cubicBezTo>
                  <a:pt x="454" y="1691"/>
                  <a:pt x="454" y="1690"/>
                  <a:pt x="454" y="1690"/>
                </a:cubicBezTo>
                <a:cubicBezTo>
                  <a:pt x="454" y="1690"/>
                  <a:pt x="454" y="1690"/>
                  <a:pt x="454" y="1689"/>
                </a:cubicBezTo>
                <a:cubicBezTo>
                  <a:pt x="454" y="1689"/>
                  <a:pt x="453" y="1689"/>
                  <a:pt x="453" y="1688"/>
                </a:cubicBezTo>
                <a:cubicBezTo>
                  <a:pt x="453" y="1688"/>
                  <a:pt x="453" y="1687"/>
                  <a:pt x="453" y="1687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6"/>
                  <a:pt x="452" y="1686"/>
                  <a:pt x="452" y="1686"/>
                </a:cubicBezTo>
                <a:cubicBezTo>
                  <a:pt x="452" y="1685"/>
                  <a:pt x="452" y="1685"/>
                  <a:pt x="451" y="1685"/>
                </a:cubicBezTo>
                <a:cubicBezTo>
                  <a:pt x="451" y="1685"/>
                  <a:pt x="451" y="1684"/>
                  <a:pt x="451" y="1684"/>
                </a:cubicBezTo>
                <a:cubicBezTo>
                  <a:pt x="451" y="1684"/>
                  <a:pt x="451" y="1684"/>
                  <a:pt x="451" y="1684"/>
                </a:cubicBezTo>
                <a:cubicBezTo>
                  <a:pt x="451" y="1684"/>
                  <a:pt x="451" y="1683"/>
                  <a:pt x="450" y="1683"/>
                </a:cubicBezTo>
                <a:cubicBezTo>
                  <a:pt x="450" y="1683"/>
                  <a:pt x="450" y="1682"/>
                  <a:pt x="449" y="1682"/>
                </a:cubicBezTo>
                <a:cubicBezTo>
                  <a:pt x="449" y="1682"/>
                  <a:pt x="449" y="1681"/>
                  <a:pt x="449" y="1681"/>
                </a:cubicBezTo>
                <a:cubicBezTo>
                  <a:pt x="448" y="1681"/>
                  <a:pt x="448" y="1680"/>
                  <a:pt x="448" y="1680"/>
                </a:cubicBezTo>
                <a:cubicBezTo>
                  <a:pt x="448" y="1680"/>
                  <a:pt x="448" y="1680"/>
                  <a:pt x="448" y="1680"/>
                </a:cubicBezTo>
                <a:cubicBezTo>
                  <a:pt x="448" y="1680"/>
                  <a:pt x="448" y="1680"/>
                  <a:pt x="447" y="1680"/>
                </a:cubicBezTo>
                <a:cubicBezTo>
                  <a:pt x="447" y="1679"/>
                  <a:pt x="447" y="1679"/>
                  <a:pt x="447" y="1679"/>
                </a:cubicBezTo>
                <a:cubicBezTo>
                  <a:pt x="446" y="1678"/>
                  <a:pt x="446" y="1678"/>
                  <a:pt x="446" y="1678"/>
                </a:cubicBezTo>
                <a:cubicBezTo>
                  <a:pt x="445" y="1677"/>
                  <a:pt x="445" y="1677"/>
                  <a:pt x="444" y="1677"/>
                </a:cubicBezTo>
                <a:cubicBezTo>
                  <a:pt x="444" y="1677"/>
                  <a:pt x="444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3" y="1676"/>
                  <a:pt x="443" y="1676"/>
                </a:cubicBezTo>
                <a:cubicBezTo>
                  <a:pt x="443" y="1676"/>
                  <a:pt x="442" y="1675"/>
                  <a:pt x="442" y="1675"/>
                </a:cubicBezTo>
                <a:cubicBezTo>
                  <a:pt x="442" y="1675"/>
                  <a:pt x="441" y="1675"/>
                  <a:pt x="441" y="1675"/>
                </a:cubicBezTo>
                <a:cubicBezTo>
                  <a:pt x="440" y="1674"/>
                  <a:pt x="440" y="1674"/>
                  <a:pt x="439" y="1674"/>
                </a:cubicBezTo>
                <a:cubicBezTo>
                  <a:pt x="439" y="1674"/>
                  <a:pt x="439" y="1673"/>
                  <a:pt x="438" y="1673"/>
                </a:cubicBezTo>
                <a:cubicBezTo>
                  <a:pt x="438" y="1673"/>
                  <a:pt x="438" y="1673"/>
                  <a:pt x="438" y="1673"/>
                </a:cubicBezTo>
                <a:cubicBezTo>
                  <a:pt x="437" y="1673"/>
                  <a:pt x="437" y="1673"/>
                  <a:pt x="437" y="1673"/>
                </a:cubicBezTo>
                <a:cubicBezTo>
                  <a:pt x="436" y="1672"/>
                  <a:pt x="436" y="1672"/>
                  <a:pt x="435" y="1672"/>
                </a:cubicBezTo>
                <a:cubicBezTo>
                  <a:pt x="435" y="1672"/>
                  <a:pt x="435" y="1672"/>
                  <a:pt x="434" y="1672"/>
                </a:cubicBezTo>
                <a:cubicBezTo>
                  <a:pt x="434" y="1672"/>
                  <a:pt x="434" y="1672"/>
                  <a:pt x="434" y="1672"/>
                </a:cubicBezTo>
                <a:cubicBezTo>
                  <a:pt x="434" y="1672"/>
                  <a:pt x="433" y="1671"/>
                  <a:pt x="433" y="1671"/>
                </a:cubicBezTo>
                <a:cubicBezTo>
                  <a:pt x="432" y="1671"/>
                  <a:pt x="432" y="1671"/>
                  <a:pt x="432" y="1671"/>
                </a:cubicBezTo>
                <a:cubicBezTo>
                  <a:pt x="432" y="1671"/>
                  <a:pt x="431" y="1671"/>
                  <a:pt x="431" y="1671"/>
                </a:cubicBezTo>
                <a:cubicBezTo>
                  <a:pt x="431" y="1671"/>
                  <a:pt x="430" y="1671"/>
                  <a:pt x="429" y="1671"/>
                </a:cubicBezTo>
                <a:cubicBezTo>
                  <a:pt x="429" y="1671"/>
                  <a:pt x="429" y="1671"/>
                  <a:pt x="428" y="1671"/>
                </a:cubicBezTo>
                <a:cubicBezTo>
                  <a:pt x="428" y="1671"/>
                  <a:pt x="427" y="1671"/>
                  <a:pt x="427" y="1671"/>
                </a:cubicBezTo>
                <a:cubicBezTo>
                  <a:pt x="427" y="1671"/>
                  <a:pt x="427" y="1671"/>
                  <a:pt x="427" y="1671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1" y="1445"/>
                  <a:pt x="371" y="1445"/>
                  <a:pt x="371" y="1445"/>
                </a:cubicBezTo>
                <a:cubicBezTo>
                  <a:pt x="372" y="1444"/>
                  <a:pt x="372" y="1444"/>
                  <a:pt x="373" y="1444"/>
                </a:cubicBezTo>
                <a:cubicBezTo>
                  <a:pt x="373" y="1443"/>
                  <a:pt x="374" y="1443"/>
                  <a:pt x="374" y="1443"/>
                </a:cubicBezTo>
                <a:cubicBezTo>
                  <a:pt x="374" y="1443"/>
                  <a:pt x="375" y="1442"/>
                  <a:pt x="375" y="1442"/>
                </a:cubicBezTo>
                <a:cubicBezTo>
                  <a:pt x="376" y="1442"/>
                  <a:pt x="376" y="1441"/>
                  <a:pt x="376" y="1441"/>
                </a:cubicBezTo>
                <a:cubicBezTo>
                  <a:pt x="377" y="1441"/>
                  <a:pt x="377" y="1440"/>
                  <a:pt x="377" y="1440"/>
                </a:cubicBezTo>
                <a:cubicBezTo>
                  <a:pt x="378" y="1440"/>
                  <a:pt x="378" y="1439"/>
                  <a:pt x="378" y="1439"/>
                </a:cubicBezTo>
                <a:cubicBezTo>
                  <a:pt x="379" y="1439"/>
                  <a:pt x="379" y="1438"/>
                  <a:pt x="379" y="1438"/>
                </a:cubicBezTo>
                <a:cubicBezTo>
                  <a:pt x="380" y="1438"/>
                  <a:pt x="380" y="1437"/>
                  <a:pt x="380" y="1437"/>
                </a:cubicBezTo>
                <a:cubicBezTo>
                  <a:pt x="381" y="1437"/>
                  <a:pt x="381" y="1436"/>
                  <a:pt x="381" y="1436"/>
                </a:cubicBezTo>
                <a:cubicBezTo>
                  <a:pt x="381" y="1435"/>
                  <a:pt x="382" y="1435"/>
                  <a:pt x="382" y="1434"/>
                </a:cubicBezTo>
                <a:cubicBezTo>
                  <a:pt x="382" y="1434"/>
                  <a:pt x="382" y="1434"/>
                  <a:pt x="383" y="1433"/>
                </a:cubicBezTo>
                <a:cubicBezTo>
                  <a:pt x="383" y="1433"/>
                  <a:pt x="383" y="1432"/>
                  <a:pt x="383" y="1432"/>
                </a:cubicBezTo>
                <a:cubicBezTo>
                  <a:pt x="384" y="1432"/>
                  <a:pt x="384" y="1431"/>
                  <a:pt x="384" y="1431"/>
                </a:cubicBezTo>
                <a:cubicBezTo>
                  <a:pt x="384" y="1430"/>
                  <a:pt x="384" y="1430"/>
                  <a:pt x="385" y="1429"/>
                </a:cubicBezTo>
                <a:cubicBezTo>
                  <a:pt x="385" y="1429"/>
                  <a:pt x="385" y="1428"/>
                  <a:pt x="385" y="1428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5" y="1427"/>
                  <a:pt x="385" y="1427"/>
                  <a:pt x="385" y="1427"/>
                </a:cubicBezTo>
                <a:cubicBezTo>
                  <a:pt x="386" y="1426"/>
                  <a:pt x="386" y="1425"/>
                  <a:pt x="386" y="1425"/>
                </a:cubicBezTo>
                <a:cubicBezTo>
                  <a:pt x="386" y="1424"/>
                  <a:pt x="386" y="1424"/>
                  <a:pt x="386" y="1424"/>
                </a:cubicBezTo>
                <a:cubicBezTo>
                  <a:pt x="386" y="1423"/>
                  <a:pt x="386" y="1423"/>
                  <a:pt x="386" y="1422"/>
                </a:cubicBezTo>
                <a:cubicBezTo>
                  <a:pt x="386" y="1422"/>
                  <a:pt x="386" y="1421"/>
                  <a:pt x="386" y="1421"/>
                </a:cubicBezTo>
                <a:cubicBezTo>
                  <a:pt x="386" y="1420"/>
                  <a:pt x="386" y="1420"/>
                  <a:pt x="386" y="1419"/>
                </a:cubicBezTo>
                <a:cubicBezTo>
                  <a:pt x="387" y="1419"/>
                  <a:pt x="387" y="1418"/>
                  <a:pt x="387" y="1418"/>
                </a:cubicBezTo>
                <a:cubicBezTo>
                  <a:pt x="387" y="1417"/>
                  <a:pt x="386" y="1417"/>
                  <a:pt x="386" y="1417"/>
                </a:cubicBezTo>
                <a:cubicBezTo>
                  <a:pt x="386" y="1416"/>
                  <a:pt x="386" y="1415"/>
                  <a:pt x="386" y="1415"/>
                </a:cubicBezTo>
                <a:cubicBezTo>
                  <a:pt x="386" y="1414"/>
                  <a:pt x="386" y="1414"/>
                  <a:pt x="386" y="1414"/>
                </a:cubicBezTo>
                <a:cubicBezTo>
                  <a:pt x="386" y="1413"/>
                  <a:pt x="386" y="1412"/>
                  <a:pt x="386" y="1412"/>
                </a:cubicBezTo>
                <a:cubicBezTo>
                  <a:pt x="386" y="1412"/>
                  <a:pt x="386" y="1412"/>
                  <a:pt x="386" y="1411"/>
                </a:cubicBezTo>
                <a:cubicBezTo>
                  <a:pt x="386" y="1411"/>
                  <a:pt x="385" y="1411"/>
                  <a:pt x="385" y="1411"/>
                </a:cubicBezTo>
                <a:cubicBezTo>
                  <a:pt x="385" y="1410"/>
                  <a:pt x="385" y="1410"/>
                  <a:pt x="385" y="1409"/>
                </a:cubicBezTo>
                <a:cubicBezTo>
                  <a:pt x="385" y="1409"/>
                  <a:pt x="385" y="1408"/>
                  <a:pt x="384" y="1408"/>
                </a:cubicBezTo>
                <a:cubicBezTo>
                  <a:pt x="384" y="1407"/>
                  <a:pt x="384" y="1407"/>
                  <a:pt x="384" y="1406"/>
                </a:cubicBezTo>
                <a:cubicBezTo>
                  <a:pt x="384" y="1406"/>
                  <a:pt x="383" y="1405"/>
                  <a:pt x="383" y="1405"/>
                </a:cubicBezTo>
                <a:cubicBezTo>
                  <a:pt x="383" y="1405"/>
                  <a:pt x="383" y="1404"/>
                  <a:pt x="383" y="1404"/>
                </a:cubicBezTo>
                <a:cubicBezTo>
                  <a:pt x="382" y="1403"/>
                  <a:pt x="382" y="1403"/>
                  <a:pt x="382" y="1402"/>
                </a:cubicBezTo>
                <a:cubicBezTo>
                  <a:pt x="381" y="1402"/>
                  <a:pt x="381" y="1402"/>
                  <a:pt x="381" y="1401"/>
                </a:cubicBezTo>
                <a:cubicBezTo>
                  <a:pt x="381" y="1401"/>
                  <a:pt x="380" y="1400"/>
                  <a:pt x="380" y="1400"/>
                </a:cubicBezTo>
                <a:cubicBezTo>
                  <a:pt x="380" y="1400"/>
                  <a:pt x="379" y="1399"/>
                  <a:pt x="379" y="1399"/>
                </a:cubicBezTo>
                <a:cubicBezTo>
                  <a:pt x="379" y="1399"/>
                  <a:pt x="379" y="1398"/>
                  <a:pt x="378" y="1398"/>
                </a:cubicBezTo>
                <a:cubicBezTo>
                  <a:pt x="378" y="1398"/>
                  <a:pt x="377" y="1397"/>
                  <a:pt x="377" y="1397"/>
                </a:cubicBezTo>
                <a:cubicBezTo>
                  <a:pt x="377" y="1397"/>
                  <a:pt x="376" y="1396"/>
                  <a:pt x="376" y="1396"/>
                </a:cubicBezTo>
                <a:cubicBezTo>
                  <a:pt x="376" y="1396"/>
                  <a:pt x="375" y="1395"/>
                  <a:pt x="375" y="1395"/>
                </a:cubicBezTo>
                <a:cubicBezTo>
                  <a:pt x="375" y="1395"/>
                  <a:pt x="374" y="1395"/>
                  <a:pt x="374" y="1394"/>
                </a:cubicBezTo>
                <a:cubicBezTo>
                  <a:pt x="373" y="1394"/>
                  <a:pt x="373" y="1394"/>
                  <a:pt x="373" y="1393"/>
                </a:cubicBezTo>
                <a:cubicBezTo>
                  <a:pt x="372" y="1393"/>
                  <a:pt x="372" y="1393"/>
                  <a:pt x="371" y="1393"/>
                </a:cubicBezTo>
                <a:cubicBezTo>
                  <a:pt x="371" y="1392"/>
                  <a:pt x="371" y="1392"/>
                  <a:pt x="370" y="1392"/>
                </a:cubicBezTo>
                <a:cubicBezTo>
                  <a:pt x="370" y="1392"/>
                  <a:pt x="369" y="1392"/>
                  <a:pt x="369" y="1391"/>
                </a:cubicBezTo>
                <a:cubicBezTo>
                  <a:pt x="368" y="1391"/>
                  <a:pt x="368" y="1391"/>
                  <a:pt x="367" y="1391"/>
                </a:cubicBezTo>
                <a:cubicBezTo>
                  <a:pt x="367" y="1391"/>
                  <a:pt x="366" y="1390"/>
                  <a:pt x="366" y="1390"/>
                </a:cubicBezTo>
                <a:cubicBezTo>
                  <a:pt x="366" y="1390"/>
                  <a:pt x="365" y="1390"/>
                  <a:pt x="365" y="1390"/>
                </a:cubicBezTo>
                <a:cubicBezTo>
                  <a:pt x="365" y="1390"/>
                  <a:pt x="365" y="1390"/>
                  <a:pt x="365" y="1390"/>
                </a:cubicBezTo>
                <a:cubicBezTo>
                  <a:pt x="364" y="1390"/>
                  <a:pt x="363" y="1390"/>
                  <a:pt x="363" y="1389"/>
                </a:cubicBezTo>
                <a:cubicBezTo>
                  <a:pt x="362" y="1389"/>
                  <a:pt x="362" y="1389"/>
                  <a:pt x="362" y="1389"/>
                </a:cubicBezTo>
                <a:cubicBezTo>
                  <a:pt x="361" y="1389"/>
                  <a:pt x="361" y="1389"/>
                  <a:pt x="360" y="1389"/>
                </a:cubicBezTo>
                <a:cubicBezTo>
                  <a:pt x="360" y="1389"/>
                  <a:pt x="359" y="1389"/>
                  <a:pt x="359" y="1389"/>
                </a:cubicBezTo>
                <a:cubicBezTo>
                  <a:pt x="358" y="1389"/>
                  <a:pt x="358" y="1389"/>
                  <a:pt x="357" y="1389"/>
                </a:cubicBezTo>
                <a:cubicBezTo>
                  <a:pt x="357" y="1389"/>
                  <a:pt x="356" y="1389"/>
                  <a:pt x="356" y="1389"/>
                </a:cubicBezTo>
                <a:cubicBezTo>
                  <a:pt x="355" y="1389"/>
                  <a:pt x="355" y="1389"/>
                  <a:pt x="355" y="1389"/>
                </a:cubicBezTo>
                <a:cubicBezTo>
                  <a:pt x="354" y="1389"/>
                  <a:pt x="353" y="1389"/>
                  <a:pt x="353" y="1389"/>
                </a:cubicBezTo>
                <a:cubicBezTo>
                  <a:pt x="352" y="1389"/>
                  <a:pt x="352" y="1389"/>
                  <a:pt x="352" y="1389"/>
                </a:cubicBezTo>
                <a:cubicBezTo>
                  <a:pt x="351" y="1389"/>
                  <a:pt x="350" y="1389"/>
                  <a:pt x="350" y="1390"/>
                </a:cubicBezTo>
                <a:cubicBezTo>
                  <a:pt x="350" y="1390"/>
                  <a:pt x="350" y="1390"/>
                  <a:pt x="350" y="1390"/>
                </a:cubicBezTo>
                <a:cubicBezTo>
                  <a:pt x="349" y="1390"/>
                  <a:pt x="349" y="1390"/>
                  <a:pt x="349" y="1390"/>
                </a:cubicBezTo>
                <a:cubicBezTo>
                  <a:pt x="348" y="1390"/>
                  <a:pt x="348" y="1390"/>
                  <a:pt x="347" y="1390"/>
                </a:cubicBezTo>
                <a:cubicBezTo>
                  <a:pt x="347" y="1391"/>
                  <a:pt x="346" y="1391"/>
                  <a:pt x="346" y="1391"/>
                </a:cubicBezTo>
                <a:cubicBezTo>
                  <a:pt x="345" y="1391"/>
                  <a:pt x="345" y="1391"/>
                  <a:pt x="344" y="1391"/>
                </a:cubicBezTo>
                <a:cubicBezTo>
                  <a:pt x="344" y="1392"/>
                  <a:pt x="343" y="1392"/>
                  <a:pt x="343" y="1392"/>
                </a:cubicBezTo>
                <a:cubicBezTo>
                  <a:pt x="343" y="1392"/>
                  <a:pt x="342" y="1393"/>
                  <a:pt x="342" y="1393"/>
                </a:cubicBezTo>
                <a:cubicBezTo>
                  <a:pt x="341" y="1393"/>
                  <a:pt x="341" y="1393"/>
                  <a:pt x="340" y="1394"/>
                </a:cubicBezTo>
                <a:cubicBezTo>
                  <a:pt x="340" y="1394"/>
                  <a:pt x="340" y="1394"/>
                  <a:pt x="339" y="1394"/>
                </a:cubicBezTo>
                <a:cubicBezTo>
                  <a:pt x="339" y="1395"/>
                  <a:pt x="339" y="1395"/>
                  <a:pt x="338" y="1395"/>
                </a:cubicBezTo>
                <a:cubicBezTo>
                  <a:pt x="338" y="1396"/>
                  <a:pt x="337" y="1396"/>
                  <a:pt x="337" y="1396"/>
                </a:cubicBezTo>
                <a:cubicBezTo>
                  <a:pt x="337" y="1396"/>
                  <a:pt x="336" y="1397"/>
                  <a:pt x="336" y="1397"/>
                </a:cubicBezTo>
                <a:cubicBezTo>
                  <a:pt x="336" y="1397"/>
                  <a:pt x="335" y="1398"/>
                  <a:pt x="335" y="1398"/>
                </a:cubicBezTo>
                <a:cubicBezTo>
                  <a:pt x="335" y="1398"/>
                  <a:pt x="334" y="1399"/>
                  <a:pt x="334" y="1399"/>
                </a:cubicBezTo>
                <a:cubicBezTo>
                  <a:pt x="334" y="1400"/>
                  <a:pt x="333" y="1400"/>
                  <a:pt x="333" y="1400"/>
                </a:cubicBezTo>
                <a:cubicBezTo>
                  <a:pt x="333" y="1401"/>
                  <a:pt x="333" y="1401"/>
                  <a:pt x="332" y="1401"/>
                </a:cubicBezTo>
                <a:cubicBezTo>
                  <a:pt x="332" y="1402"/>
                  <a:pt x="332" y="1402"/>
                  <a:pt x="331" y="1403"/>
                </a:cubicBezTo>
                <a:cubicBezTo>
                  <a:pt x="331" y="1403"/>
                  <a:pt x="331" y="1403"/>
                  <a:pt x="331" y="1403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8"/>
                  <a:pt x="108" y="1338"/>
                </a:cubicBezTo>
                <a:cubicBezTo>
                  <a:pt x="108" y="1338"/>
                  <a:pt x="108" y="1337"/>
                  <a:pt x="108" y="1337"/>
                </a:cubicBezTo>
                <a:cubicBezTo>
                  <a:pt x="108" y="1337"/>
                  <a:pt x="108" y="1336"/>
                  <a:pt x="108" y="1336"/>
                </a:cubicBezTo>
                <a:cubicBezTo>
                  <a:pt x="108" y="1335"/>
                  <a:pt x="108" y="1335"/>
                  <a:pt x="107" y="1334"/>
                </a:cubicBezTo>
                <a:cubicBezTo>
                  <a:pt x="107" y="1334"/>
                  <a:pt x="107" y="1333"/>
                  <a:pt x="107" y="1333"/>
                </a:cubicBezTo>
                <a:cubicBezTo>
                  <a:pt x="107" y="1333"/>
                  <a:pt x="107" y="1333"/>
                  <a:pt x="107" y="1332"/>
                </a:cubicBezTo>
                <a:cubicBezTo>
                  <a:pt x="107" y="1332"/>
                  <a:pt x="107" y="1331"/>
                  <a:pt x="107" y="1331"/>
                </a:cubicBezTo>
                <a:cubicBezTo>
                  <a:pt x="107" y="1331"/>
                  <a:pt x="107" y="1331"/>
                  <a:pt x="107" y="1331"/>
                </a:cubicBezTo>
                <a:cubicBezTo>
                  <a:pt x="107" y="1330"/>
                  <a:pt x="107" y="1330"/>
                  <a:pt x="107" y="1330"/>
                </a:cubicBezTo>
                <a:cubicBezTo>
                  <a:pt x="106" y="1329"/>
                  <a:pt x="106" y="1329"/>
                  <a:pt x="106" y="1328"/>
                </a:cubicBezTo>
                <a:cubicBezTo>
                  <a:pt x="106" y="1328"/>
                  <a:pt x="106" y="1328"/>
                  <a:pt x="106" y="1327"/>
                </a:cubicBezTo>
                <a:cubicBezTo>
                  <a:pt x="106" y="1327"/>
                  <a:pt x="106" y="1327"/>
                  <a:pt x="106" y="1327"/>
                </a:cubicBezTo>
                <a:cubicBezTo>
                  <a:pt x="105" y="1326"/>
                  <a:pt x="105" y="1326"/>
                  <a:pt x="105" y="1326"/>
                </a:cubicBezTo>
                <a:cubicBezTo>
                  <a:pt x="105" y="1325"/>
                  <a:pt x="105" y="1325"/>
                  <a:pt x="104" y="1324"/>
                </a:cubicBezTo>
                <a:cubicBezTo>
                  <a:pt x="104" y="1324"/>
                  <a:pt x="104" y="1323"/>
                  <a:pt x="104" y="1323"/>
                </a:cubicBezTo>
                <a:cubicBezTo>
                  <a:pt x="104" y="1323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2"/>
                  <a:pt x="103" y="1322"/>
                  <a:pt x="103" y="1322"/>
                </a:cubicBezTo>
                <a:cubicBezTo>
                  <a:pt x="103" y="1321"/>
                  <a:pt x="102" y="1321"/>
                  <a:pt x="102" y="1321"/>
                </a:cubicBezTo>
                <a:cubicBezTo>
                  <a:pt x="102" y="1320"/>
                  <a:pt x="102" y="1320"/>
                  <a:pt x="101" y="1319"/>
                </a:cubicBezTo>
                <a:cubicBezTo>
                  <a:pt x="101" y="1319"/>
                  <a:pt x="101" y="1319"/>
                  <a:pt x="100" y="1318"/>
                </a:cubicBezTo>
                <a:cubicBezTo>
                  <a:pt x="100" y="1318"/>
                  <a:pt x="100" y="1318"/>
                  <a:pt x="100" y="1317"/>
                </a:cubicBezTo>
                <a:cubicBezTo>
                  <a:pt x="100" y="1317"/>
                  <a:pt x="99" y="1317"/>
                  <a:pt x="99" y="1317"/>
                </a:cubicBezTo>
                <a:cubicBezTo>
                  <a:pt x="99" y="1317"/>
                  <a:pt x="99" y="1317"/>
                  <a:pt x="99" y="1317"/>
                </a:cubicBezTo>
                <a:cubicBezTo>
                  <a:pt x="99" y="1317"/>
                  <a:pt x="99" y="1316"/>
                  <a:pt x="98" y="1316"/>
                </a:cubicBezTo>
                <a:cubicBezTo>
                  <a:pt x="98" y="1316"/>
                  <a:pt x="98" y="1316"/>
                  <a:pt x="98" y="1316"/>
                </a:cubicBezTo>
                <a:cubicBezTo>
                  <a:pt x="98" y="1316"/>
                  <a:pt x="98" y="1315"/>
                  <a:pt x="97" y="1315"/>
                </a:cubicBezTo>
                <a:cubicBezTo>
                  <a:pt x="97" y="1315"/>
                  <a:pt x="97" y="1315"/>
                  <a:pt x="96" y="1314"/>
                </a:cubicBezTo>
                <a:cubicBezTo>
                  <a:pt x="96" y="1314"/>
                  <a:pt x="95" y="1314"/>
                  <a:pt x="95" y="1314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5" y="1313"/>
                  <a:pt x="95" y="1313"/>
                  <a:pt x="95" y="1313"/>
                </a:cubicBezTo>
                <a:cubicBezTo>
                  <a:pt x="94" y="1313"/>
                  <a:pt x="94" y="1313"/>
                  <a:pt x="94" y="1313"/>
                </a:cubicBezTo>
                <a:cubicBezTo>
                  <a:pt x="94" y="1312"/>
                  <a:pt x="93" y="1312"/>
                  <a:pt x="93" y="1312"/>
                </a:cubicBezTo>
                <a:cubicBezTo>
                  <a:pt x="93" y="1312"/>
                  <a:pt x="93" y="1312"/>
                  <a:pt x="93" y="1312"/>
                </a:cubicBezTo>
                <a:cubicBezTo>
                  <a:pt x="92" y="1312"/>
                  <a:pt x="92" y="1311"/>
                  <a:pt x="91" y="1311"/>
                </a:cubicBezTo>
                <a:cubicBezTo>
                  <a:pt x="91" y="1311"/>
                  <a:pt x="91" y="1311"/>
                  <a:pt x="91" y="1311"/>
                </a:cubicBezTo>
                <a:cubicBezTo>
                  <a:pt x="91" y="1311"/>
                  <a:pt x="90" y="1311"/>
                  <a:pt x="90" y="1311"/>
                </a:cubicBezTo>
                <a:cubicBezTo>
                  <a:pt x="90" y="1310"/>
                  <a:pt x="90" y="1310"/>
                  <a:pt x="89" y="1310"/>
                </a:cubicBezTo>
                <a:cubicBezTo>
                  <a:pt x="89" y="1310"/>
                  <a:pt x="89" y="1310"/>
                  <a:pt x="89" y="1310"/>
                </a:cubicBezTo>
                <a:cubicBezTo>
                  <a:pt x="88" y="1310"/>
                  <a:pt x="88" y="1310"/>
                  <a:pt x="87" y="1309"/>
                </a:cubicBezTo>
                <a:cubicBezTo>
                  <a:pt x="87" y="1309"/>
                  <a:pt x="86" y="1309"/>
                  <a:pt x="86" y="1309"/>
                </a:cubicBezTo>
                <a:cubicBezTo>
                  <a:pt x="86" y="1309"/>
                  <a:pt x="86" y="1309"/>
                  <a:pt x="86" y="1309"/>
                </a:cubicBezTo>
                <a:cubicBezTo>
                  <a:pt x="86" y="1309"/>
                  <a:pt x="86" y="1309"/>
                  <a:pt x="85" y="1309"/>
                </a:cubicBezTo>
                <a:cubicBezTo>
                  <a:pt x="85" y="1309"/>
                  <a:pt x="85" y="1309"/>
                  <a:pt x="84" y="1309"/>
                </a:cubicBezTo>
                <a:cubicBezTo>
                  <a:pt x="84" y="1309"/>
                  <a:pt x="84" y="1309"/>
                  <a:pt x="84" y="1309"/>
                </a:cubicBezTo>
                <a:cubicBezTo>
                  <a:pt x="84" y="1309"/>
                  <a:pt x="83" y="1308"/>
                  <a:pt x="83" y="1308"/>
                </a:cubicBezTo>
                <a:cubicBezTo>
                  <a:pt x="83" y="1308"/>
                  <a:pt x="83" y="1308"/>
                  <a:pt x="83" y="1308"/>
                </a:cubicBezTo>
                <a:cubicBezTo>
                  <a:pt x="82" y="1308"/>
                  <a:pt x="82" y="1308"/>
                  <a:pt x="81" y="1308"/>
                </a:cubicBezTo>
                <a:cubicBezTo>
                  <a:pt x="81" y="1308"/>
                  <a:pt x="80" y="1308"/>
                  <a:pt x="80" y="1308"/>
                </a:cubicBezTo>
                <a:cubicBezTo>
                  <a:pt x="80" y="1308"/>
                  <a:pt x="79" y="1308"/>
                  <a:pt x="79" y="1308"/>
                </a:cubicBezTo>
                <a:cubicBezTo>
                  <a:pt x="79" y="1308"/>
                  <a:pt x="79" y="1308"/>
                  <a:pt x="79" y="1308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3" y="1082"/>
                  <a:pt x="23" y="1082"/>
                  <a:pt x="23" y="1082"/>
                </a:cubicBezTo>
                <a:cubicBezTo>
                  <a:pt x="24" y="1082"/>
                  <a:pt x="24" y="1082"/>
                  <a:pt x="24" y="1081"/>
                </a:cubicBezTo>
                <a:cubicBezTo>
                  <a:pt x="24" y="1081"/>
                  <a:pt x="24" y="1081"/>
                  <a:pt x="25" y="1081"/>
                </a:cubicBezTo>
                <a:cubicBezTo>
                  <a:pt x="25" y="1081"/>
                  <a:pt x="25" y="1081"/>
                  <a:pt x="25" y="1081"/>
                </a:cubicBezTo>
                <a:cubicBezTo>
                  <a:pt x="25" y="1081"/>
                  <a:pt x="25" y="1081"/>
                  <a:pt x="26" y="1080"/>
                </a:cubicBezTo>
                <a:cubicBezTo>
                  <a:pt x="26" y="1080"/>
                  <a:pt x="27" y="1080"/>
                  <a:pt x="27" y="1079"/>
                </a:cubicBezTo>
                <a:cubicBezTo>
                  <a:pt x="27" y="1079"/>
                  <a:pt x="28" y="1079"/>
                  <a:pt x="28" y="1079"/>
                </a:cubicBezTo>
                <a:cubicBezTo>
                  <a:pt x="28" y="1078"/>
                  <a:pt x="29" y="1078"/>
                  <a:pt x="29" y="1078"/>
                </a:cubicBezTo>
                <a:cubicBezTo>
                  <a:pt x="29" y="1078"/>
                  <a:pt x="29" y="1078"/>
                  <a:pt x="29" y="1078"/>
                </a:cubicBezTo>
                <a:cubicBezTo>
                  <a:pt x="29" y="1078"/>
                  <a:pt x="29" y="1077"/>
                  <a:pt x="29" y="1077"/>
                </a:cubicBezTo>
                <a:cubicBezTo>
                  <a:pt x="30" y="1077"/>
                  <a:pt x="30" y="1077"/>
                  <a:pt x="30" y="1077"/>
                </a:cubicBezTo>
                <a:cubicBezTo>
                  <a:pt x="30" y="1076"/>
                  <a:pt x="31" y="1076"/>
                  <a:pt x="31" y="1076"/>
                </a:cubicBezTo>
                <a:cubicBezTo>
                  <a:pt x="31" y="1075"/>
                  <a:pt x="32" y="1075"/>
                  <a:pt x="32" y="1074"/>
                </a:cubicBezTo>
                <a:cubicBezTo>
                  <a:pt x="32" y="1074"/>
                  <a:pt x="33" y="1074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3" y="1073"/>
                  <a:pt x="33" y="1073"/>
                </a:cubicBezTo>
                <a:cubicBezTo>
                  <a:pt x="33" y="1073"/>
                  <a:pt x="34" y="1072"/>
                  <a:pt x="34" y="1072"/>
                </a:cubicBezTo>
                <a:cubicBezTo>
                  <a:pt x="34" y="1072"/>
                  <a:pt x="34" y="1071"/>
                  <a:pt x="34" y="1071"/>
                </a:cubicBezTo>
                <a:cubicBezTo>
                  <a:pt x="35" y="1070"/>
                  <a:pt x="35" y="1070"/>
                  <a:pt x="35" y="1069"/>
                </a:cubicBezTo>
                <a:cubicBezTo>
                  <a:pt x="35" y="1069"/>
                  <a:pt x="36" y="1069"/>
                  <a:pt x="36" y="1068"/>
                </a:cubicBezTo>
                <a:cubicBezTo>
                  <a:pt x="36" y="1068"/>
                  <a:pt x="36" y="1068"/>
                  <a:pt x="36" y="1068"/>
                </a:cubicBezTo>
                <a:cubicBezTo>
                  <a:pt x="36" y="1067"/>
                  <a:pt x="36" y="1067"/>
                  <a:pt x="36" y="1067"/>
                </a:cubicBezTo>
                <a:cubicBezTo>
                  <a:pt x="37" y="1066"/>
                  <a:pt x="37" y="1066"/>
                  <a:pt x="37" y="1065"/>
                </a:cubicBezTo>
                <a:cubicBezTo>
                  <a:pt x="37" y="1065"/>
                  <a:pt x="37" y="1065"/>
                  <a:pt x="37" y="1064"/>
                </a:cubicBezTo>
                <a:cubicBezTo>
                  <a:pt x="37" y="1064"/>
                  <a:pt x="37" y="1064"/>
                  <a:pt x="37" y="1064"/>
                </a:cubicBezTo>
                <a:cubicBezTo>
                  <a:pt x="37" y="1064"/>
                  <a:pt x="37" y="1063"/>
                  <a:pt x="38" y="1063"/>
                </a:cubicBezTo>
                <a:cubicBezTo>
                  <a:pt x="38" y="1062"/>
                  <a:pt x="38" y="1062"/>
                  <a:pt x="38" y="1062"/>
                </a:cubicBezTo>
                <a:cubicBezTo>
                  <a:pt x="38" y="1062"/>
                  <a:pt x="38" y="1061"/>
                  <a:pt x="38" y="1061"/>
                </a:cubicBezTo>
                <a:cubicBezTo>
                  <a:pt x="38" y="1061"/>
                  <a:pt x="38" y="1060"/>
                  <a:pt x="38" y="1059"/>
                </a:cubicBezTo>
                <a:cubicBezTo>
                  <a:pt x="38" y="1059"/>
                  <a:pt x="38" y="1059"/>
                  <a:pt x="38" y="1058"/>
                </a:cubicBezTo>
                <a:cubicBezTo>
                  <a:pt x="38" y="1058"/>
                  <a:pt x="38" y="1057"/>
                  <a:pt x="38" y="1057"/>
                </a:cubicBezTo>
                <a:cubicBezTo>
                  <a:pt x="38" y="1057"/>
                  <a:pt x="38" y="1057"/>
                  <a:pt x="38" y="1056"/>
                </a:cubicBezTo>
                <a:cubicBezTo>
                  <a:pt x="38" y="1056"/>
                  <a:pt x="38" y="1056"/>
                  <a:pt x="38" y="1055"/>
                </a:cubicBezTo>
                <a:cubicBezTo>
                  <a:pt x="38" y="1055"/>
                  <a:pt x="38" y="1054"/>
                  <a:pt x="38" y="1054"/>
                </a:cubicBezTo>
                <a:cubicBezTo>
                  <a:pt x="38" y="1053"/>
                  <a:pt x="38" y="1053"/>
                  <a:pt x="38" y="1052"/>
                </a:cubicBezTo>
                <a:cubicBezTo>
                  <a:pt x="38" y="1052"/>
                  <a:pt x="38" y="1052"/>
                  <a:pt x="38" y="1051"/>
                </a:cubicBezTo>
                <a:cubicBezTo>
                  <a:pt x="38" y="1051"/>
                  <a:pt x="38" y="1051"/>
                  <a:pt x="38" y="1051"/>
                </a:cubicBezTo>
                <a:cubicBezTo>
                  <a:pt x="38" y="1050"/>
                  <a:pt x="38" y="1050"/>
                  <a:pt x="38" y="1049"/>
                </a:cubicBezTo>
                <a:cubicBezTo>
                  <a:pt x="37" y="1049"/>
                  <a:pt x="37" y="1049"/>
                  <a:pt x="37" y="1049"/>
                </a:cubicBezTo>
                <a:cubicBezTo>
                  <a:pt x="37" y="1049"/>
                  <a:pt x="37" y="1048"/>
                  <a:pt x="37" y="1048"/>
                </a:cubicBezTo>
                <a:cubicBezTo>
                  <a:pt x="37" y="1048"/>
                  <a:pt x="37" y="1047"/>
                  <a:pt x="37" y="1046"/>
                </a:cubicBezTo>
                <a:cubicBezTo>
                  <a:pt x="37" y="1046"/>
                  <a:pt x="37" y="1046"/>
                  <a:pt x="36" y="1046"/>
                </a:cubicBezTo>
                <a:cubicBezTo>
                  <a:pt x="36" y="1045"/>
                  <a:pt x="36" y="1045"/>
                  <a:pt x="36" y="1045"/>
                </a:cubicBezTo>
                <a:cubicBezTo>
                  <a:pt x="36" y="1045"/>
                  <a:pt x="36" y="1044"/>
                  <a:pt x="36" y="1044"/>
                </a:cubicBezTo>
                <a:cubicBezTo>
                  <a:pt x="35" y="1043"/>
                  <a:pt x="35" y="1043"/>
                  <a:pt x="35" y="1042"/>
                </a:cubicBezTo>
                <a:cubicBezTo>
                  <a:pt x="35" y="1042"/>
                  <a:pt x="35" y="1042"/>
                  <a:pt x="35" y="1042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3" y="881"/>
                  <a:pt x="203" y="881"/>
                </a:cubicBezTo>
                <a:cubicBezTo>
                  <a:pt x="203" y="881"/>
                  <a:pt x="204" y="881"/>
                  <a:pt x="204" y="882"/>
                </a:cubicBezTo>
                <a:cubicBezTo>
                  <a:pt x="205" y="882"/>
                  <a:pt x="205" y="882"/>
                  <a:pt x="206" y="882"/>
                </a:cubicBezTo>
                <a:cubicBezTo>
                  <a:pt x="206" y="882"/>
                  <a:pt x="206" y="882"/>
                  <a:pt x="206" y="883"/>
                </a:cubicBezTo>
                <a:cubicBezTo>
                  <a:pt x="206" y="883"/>
                  <a:pt x="207" y="883"/>
                  <a:pt x="207" y="883"/>
                </a:cubicBezTo>
                <a:cubicBezTo>
                  <a:pt x="208" y="883"/>
                  <a:pt x="208" y="883"/>
                  <a:pt x="209" y="883"/>
                </a:cubicBezTo>
                <a:cubicBezTo>
                  <a:pt x="209" y="883"/>
                  <a:pt x="209" y="884"/>
                  <a:pt x="209" y="884"/>
                </a:cubicBezTo>
                <a:cubicBezTo>
                  <a:pt x="210" y="884"/>
                  <a:pt x="210" y="884"/>
                  <a:pt x="210" y="884"/>
                </a:cubicBezTo>
                <a:cubicBezTo>
                  <a:pt x="210" y="884"/>
                  <a:pt x="211" y="884"/>
                  <a:pt x="211" y="884"/>
                </a:cubicBezTo>
                <a:cubicBezTo>
                  <a:pt x="211" y="884"/>
                  <a:pt x="212" y="884"/>
                  <a:pt x="212" y="884"/>
                </a:cubicBezTo>
                <a:cubicBezTo>
                  <a:pt x="212" y="884"/>
                  <a:pt x="212" y="884"/>
                  <a:pt x="213" y="884"/>
                </a:cubicBezTo>
                <a:cubicBezTo>
                  <a:pt x="213" y="885"/>
                  <a:pt x="214" y="885"/>
                  <a:pt x="214" y="885"/>
                </a:cubicBezTo>
                <a:cubicBezTo>
                  <a:pt x="215" y="885"/>
                  <a:pt x="215" y="885"/>
                  <a:pt x="216" y="885"/>
                </a:cubicBezTo>
                <a:cubicBezTo>
                  <a:pt x="216" y="885"/>
                  <a:pt x="217" y="885"/>
                  <a:pt x="217" y="885"/>
                </a:cubicBezTo>
                <a:cubicBezTo>
                  <a:pt x="217" y="885"/>
                  <a:pt x="217" y="885"/>
                  <a:pt x="217" y="885"/>
                </a:cubicBezTo>
                <a:cubicBezTo>
                  <a:pt x="218" y="885"/>
                  <a:pt x="218" y="885"/>
                  <a:pt x="219" y="885"/>
                </a:cubicBezTo>
                <a:cubicBezTo>
                  <a:pt x="219" y="885"/>
                  <a:pt x="220" y="885"/>
                  <a:pt x="220" y="885"/>
                </a:cubicBezTo>
                <a:cubicBezTo>
                  <a:pt x="221" y="885"/>
                  <a:pt x="221" y="885"/>
                  <a:pt x="222" y="885"/>
                </a:cubicBezTo>
                <a:cubicBezTo>
                  <a:pt x="222" y="885"/>
                  <a:pt x="222" y="885"/>
                  <a:pt x="223" y="884"/>
                </a:cubicBezTo>
                <a:cubicBezTo>
                  <a:pt x="223" y="884"/>
                  <a:pt x="223" y="884"/>
                  <a:pt x="223" y="884"/>
                </a:cubicBezTo>
                <a:cubicBezTo>
                  <a:pt x="224" y="884"/>
                  <a:pt x="224" y="884"/>
                  <a:pt x="225" y="884"/>
                </a:cubicBezTo>
                <a:cubicBezTo>
                  <a:pt x="225" y="884"/>
                  <a:pt x="225" y="884"/>
                  <a:pt x="225" y="884"/>
                </a:cubicBezTo>
                <a:cubicBezTo>
                  <a:pt x="225" y="884"/>
                  <a:pt x="225" y="884"/>
                  <a:pt x="226" y="884"/>
                </a:cubicBezTo>
                <a:cubicBezTo>
                  <a:pt x="226" y="884"/>
                  <a:pt x="227" y="883"/>
                  <a:pt x="227" y="883"/>
                </a:cubicBezTo>
                <a:cubicBezTo>
                  <a:pt x="228" y="883"/>
                  <a:pt x="228" y="883"/>
                  <a:pt x="228" y="883"/>
                </a:cubicBezTo>
                <a:cubicBezTo>
                  <a:pt x="228" y="883"/>
                  <a:pt x="229" y="883"/>
                  <a:pt x="229" y="883"/>
                </a:cubicBezTo>
                <a:cubicBezTo>
                  <a:pt x="229" y="883"/>
                  <a:pt x="230" y="882"/>
                  <a:pt x="230" y="882"/>
                </a:cubicBezTo>
                <a:cubicBezTo>
                  <a:pt x="231" y="882"/>
                  <a:pt x="231" y="882"/>
                  <a:pt x="232" y="881"/>
                </a:cubicBezTo>
                <a:cubicBezTo>
                  <a:pt x="232" y="881"/>
                  <a:pt x="232" y="881"/>
                  <a:pt x="233" y="881"/>
                </a:cubicBezTo>
                <a:cubicBezTo>
                  <a:pt x="233" y="881"/>
                  <a:pt x="233" y="881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4" y="880"/>
                  <a:pt x="234" y="880"/>
                </a:cubicBezTo>
                <a:cubicBezTo>
                  <a:pt x="234" y="880"/>
                  <a:pt x="235" y="880"/>
                  <a:pt x="235" y="879"/>
                </a:cubicBezTo>
                <a:cubicBezTo>
                  <a:pt x="236" y="879"/>
                  <a:pt x="236" y="879"/>
                  <a:pt x="236" y="878"/>
                </a:cubicBezTo>
                <a:cubicBezTo>
                  <a:pt x="237" y="878"/>
                  <a:pt x="237" y="878"/>
                  <a:pt x="237" y="878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8" y="877"/>
                  <a:pt x="238" y="877"/>
                  <a:pt x="238" y="877"/>
                </a:cubicBezTo>
                <a:cubicBezTo>
                  <a:pt x="239" y="876"/>
                  <a:pt x="239" y="876"/>
                  <a:pt x="239" y="876"/>
                </a:cubicBezTo>
                <a:cubicBezTo>
                  <a:pt x="239" y="876"/>
                  <a:pt x="239" y="876"/>
                  <a:pt x="240" y="875"/>
                </a:cubicBezTo>
                <a:cubicBezTo>
                  <a:pt x="240" y="875"/>
                  <a:pt x="240" y="875"/>
                  <a:pt x="240" y="875"/>
                </a:cubicBezTo>
                <a:cubicBezTo>
                  <a:pt x="241" y="874"/>
                  <a:pt x="241" y="874"/>
                  <a:pt x="241" y="873"/>
                </a:cubicBezTo>
                <a:cubicBezTo>
                  <a:pt x="242" y="873"/>
                  <a:pt x="242" y="873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2" y="872"/>
                  <a:pt x="242" y="872"/>
                  <a:pt x="242" y="872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243" y="871"/>
                  <a:pt x="243" y="871"/>
                  <a:pt x="243" y="871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5"/>
                  <a:pt x="467" y="935"/>
                  <a:pt x="467" y="935"/>
                </a:cubicBezTo>
                <a:cubicBezTo>
                  <a:pt x="467" y="936"/>
                  <a:pt x="467" y="936"/>
                  <a:pt x="467" y="937"/>
                </a:cubicBezTo>
                <a:cubicBezTo>
                  <a:pt x="467" y="937"/>
                  <a:pt x="467" y="937"/>
                  <a:pt x="467" y="938"/>
                </a:cubicBezTo>
                <a:cubicBezTo>
                  <a:pt x="467" y="938"/>
                  <a:pt x="467" y="939"/>
                  <a:pt x="467" y="940"/>
                </a:cubicBezTo>
                <a:cubicBezTo>
                  <a:pt x="467" y="940"/>
                  <a:pt x="467" y="940"/>
                  <a:pt x="467" y="941"/>
                </a:cubicBezTo>
                <a:cubicBezTo>
                  <a:pt x="467" y="941"/>
                  <a:pt x="467" y="941"/>
                  <a:pt x="467" y="941"/>
                </a:cubicBezTo>
                <a:cubicBezTo>
                  <a:pt x="467" y="942"/>
                  <a:pt x="467" y="942"/>
                  <a:pt x="468" y="943"/>
                </a:cubicBezTo>
                <a:cubicBezTo>
                  <a:pt x="468" y="943"/>
                  <a:pt x="468" y="943"/>
                  <a:pt x="468" y="943"/>
                </a:cubicBezTo>
                <a:cubicBezTo>
                  <a:pt x="468" y="943"/>
                  <a:pt x="468" y="943"/>
                  <a:pt x="468" y="944"/>
                </a:cubicBezTo>
                <a:cubicBezTo>
                  <a:pt x="468" y="944"/>
                  <a:pt x="468" y="945"/>
                  <a:pt x="468" y="945"/>
                </a:cubicBezTo>
                <a:cubicBezTo>
                  <a:pt x="468" y="946"/>
                  <a:pt x="469" y="946"/>
                  <a:pt x="469" y="946"/>
                </a:cubicBezTo>
                <a:cubicBezTo>
                  <a:pt x="469" y="946"/>
                  <a:pt x="469" y="947"/>
                  <a:pt x="469" y="947"/>
                </a:cubicBezTo>
                <a:cubicBezTo>
                  <a:pt x="469" y="947"/>
                  <a:pt x="469" y="948"/>
                  <a:pt x="469" y="948"/>
                </a:cubicBezTo>
                <a:cubicBezTo>
                  <a:pt x="470" y="949"/>
                  <a:pt x="470" y="949"/>
                  <a:pt x="470" y="950"/>
                </a:cubicBezTo>
                <a:cubicBezTo>
                  <a:pt x="470" y="950"/>
                  <a:pt x="470" y="950"/>
                  <a:pt x="471" y="951"/>
                </a:cubicBezTo>
                <a:cubicBezTo>
                  <a:pt x="471" y="951"/>
                  <a:pt x="471" y="951"/>
                  <a:pt x="471" y="952"/>
                </a:cubicBezTo>
                <a:cubicBezTo>
                  <a:pt x="471" y="952"/>
                  <a:pt x="471" y="952"/>
                  <a:pt x="471" y="952"/>
                </a:cubicBezTo>
                <a:cubicBezTo>
                  <a:pt x="471" y="952"/>
                  <a:pt x="472" y="952"/>
                  <a:pt x="472" y="952"/>
                </a:cubicBezTo>
                <a:cubicBezTo>
                  <a:pt x="472" y="952"/>
                  <a:pt x="472" y="953"/>
                  <a:pt x="472" y="953"/>
                </a:cubicBezTo>
                <a:cubicBezTo>
                  <a:pt x="473" y="953"/>
                  <a:pt x="473" y="954"/>
                  <a:pt x="473" y="954"/>
                </a:cubicBezTo>
                <a:cubicBezTo>
                  <a:pt x="473" y="955"/>
                  <a:pt x="474" y="955"/>
                  <a:pt x="474" y="955"/>
                </a:cubicBezTo>
                <a:cubicBezTo>
                  <a:pt x="474" y="956"/>
                  <a:pt x="474" y="956"/>
                  <a:pt x="474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6"/>
                  <a:pt x="475" y="956"/>
                  <a:pt x="475" y="956"/>
                </a:cubicBezTo>
                <a:cubicBezTo>
                  <a:pt x="475" y="957"/>
                  <a:pt x="475" y="957"/>
                  <a:pt x="475" y="957"/>
                </a:cubicBezTo>
                <a:cubicBezTo>
                  <a:pt x="475" y="957"/>
                  <a:pt x="476" y="957"/>
                  <a:pt x="476" y="957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8" y="959"/>
                  <a:pt x="478" y="959"/>
                </a:cubicBezTo>
                <a:cubicBezTo>
                  <a:pt x="478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79" y="960"/>
                  <a:pt x="479" y="960"/>
                  <a:pt x="479" y="960"/>
                </a:cubicBezTo>
                <a:cubicBezTo>
                  <a:pt x="480" y="960"/>
                  <a:pt x="480" y="960"/>
                  <a:pt x="480" y="960"/>
                </a:cubicBezTo>
                <a:cubicBezTo>
                  <a:pt x="480" y="961"/>
                  <a:pt x="480" y="961"/>
                  <a:pt x="481" y="961"/>
                </a:cubicBezTo>
                <a:cubicBezTo>
                  <a:pt x="481" y="961"/>
                  <a:pt x="481" y="961"/>
                  <a:pt x="482" y="962"/>
                </a:cubicBezTo>
                <a:cubicBezTo>
                  <a:pt x="482" y="962"/>
                  <a:pt x="483" y="962"/>
                  <a:pt x="483" y="962"/>
                </a:cubicBezTo>
                <a:cubicBezTo>
                  <a:pt x="483" y="963"/>
                  <a:pt x="483" y="963"/>
                  <a:pt x="484" y="963"/>
                </a:cubicBezTo>
                <a:cubicBezTo>
                  <a:pt x="484" y="963"/>
                  <a:pt x="484" y="963"/>
                  <a:pt x="484" y="963"/>
                </a:cubicBezTo>
                <a:cubicBezTo>
                  <a:pt x="485" y="963"/>
                  <a:pt x="485" y="963"/>
                  <a:pt x="485" y="963"/>
                </a:cubicBezTo>
                <a:cubicBezTo>
                  <a:pt x="485" y="963"/>
                  <a:pt x="486" y="964"/>
                  <a:pt x="486" y="964"/>
                </a:cubicBezTo>
                <a:cubicBezTo>
                  <a:pt x="486" y="964"/>
                  <a:pt x="487" y="964"/>
                  <a:pt x="487" y="964"/>
                </a:cubicBezTo>
                <a:cubicBezTo>
                  <a:pt x="488" y="964"/>
                  <a:pt x="488" y="964"/>
                  <a:pt x="488" y="964"/>
                </a:cubicBezTo>
                <a:cubicBezTo>
                  <a:pt x="488" y="964"/>
                  <a:pt x="488" y="965"/>
                  <a:pt x="489" y="965"/>
                </a:cubicBezTo>
                <a:cubicBezTo>
                  <a:pt x="489" y="965"/>
                  <a:pt x="490" y="965"/>
                  <a:pt x="490" y="965"/>
                </a:cubicBezTo>
                <a:cubicBezTo>
                  <a:pt x="490" y="965"/>
                  <a:pt x="490" y="965"/>
                  <a:pt x="491" y="965"/>
                </a:cubicBezTo>
                <a:cubicBezTo>
                  <a:pt x="491" y="965"/>
                  <a:pt x="491" y="965"/>
                  <a:pt x="491" y="965"/>
                </a:cubicBezTo>
                <a:cubicBezTo>
                  <a:pt x="492" y="965"/>
                  <a:pt x="493" y="965"/>
                  <a:pt x="493" y="965"/>
                </a:cubicBezTo>
                <a:cubicBezTo>
                  <a:pt x="494" y="965"/>
                  <a:pt x="494" y="966"/>
                  <a:pt x="494" y="966"/>
                </a:cubicBezTo>
                <a:cubicBezTo>
                  <a:pt x="495" y="966"/>
                  <a:pt x="495" y="966"/>
                  <a:pt x="496" y="966"/>
                </a:cubicBezTo>
                <a:cubicBezTo>
                  <a:pt x="496" y="966"/>
                  <a:pt x="496" y="966"/>
                  <a:pt x="496" y="966"/>
                </a:cubicBezTo>
                <a:cubicBezTo>
                  <a:pt x="551" y="1192"/>
                  <a:pt x="551" y="1192"/>
                  <a:pt x="551" y="1192"/>
                </a:cubicBezTo>
                <a:cubicBezTo>
                  <a:pt x="540" y="1198"/>
                  <a:pt x="534" y="1211"/>
                  <a:pt x="537" y="1225"/>
                </a:cubicBezTo>
                <a:cubicBezTo>
                  <a:pt x="541" y="1241"/>
                  <a:pt x="557" y="1251"/>
                  <a:pt x="573" y="1247"/>
                </a:cubicBezTo>
                <a:cubicBezTo>
                  <a:pt x="589" y="1243"/>
                  <a:pt x="599" y="1226"/>
                  <a:pt x="595" y="1210"/>
                </a:cubicBezTo>
                <a:cubicBezTo>
                  <a:pt x="592" y="1197"/>
                  <a:pt x="580" y="1188"/>
                  <a:pt x="567" y="1188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1" y="962"/>
                  <a:pt x="511" y="962"/>
                  <a:pt x="511" y="962"/>
                </a:cubicBezTo>
                <a:cubicBezTo>
                  <a:pt x="512" y="962"/>
                  <a:pt x="512" y="961"/>
                  <a:pt x="512" y="961"/>
                </a:cubicBezTo>
                <a:cubicBezTo>
                  <a:pt x="512" y="961"/>
                  <a:pt x="513" y="961"/>
                  <a:pt x="513" y="961"/>
                </a:cubicBezTo>
                <a:cubicBezTo>
                  <a:pt x="513" y="961"/>
                  <a:pt x="513" y="961"/>
                  <a:pt x="513" y="961"/>
                </a:cubicBezTo>
                <a:cubicBezTo>
                  <a:pt x="513" y="961"/>
                  <a:pt x="514" y="960"/>
                  <a:pt x="514" y="960"/>
                </a:cubicBezTo>
                <a:cubicBezTo>
                  <a:pt x="514" y="960"/>
                  <a:pt x="514" y="960"/>
                  <a:pt x="514" y="960"/>
                </a:cubicBezTo>
                <a:cubicBezTo>
                  <a:pt x="515" y="960"/>
                  <a:pt x="515" y="959"/>
                  <a:pt x="515" y="959"/>
                </a:cubicBezTo>
                <a:cubicBezTo>
                  <a:pt x="515" y="959"/>
                  <a:pt x="516" y="959"/>
                  <a:pt x="516" y="958"/>
                </a:cubicBezTo>
                <a:cubicBezTo>
                  <a:pt x="516" y="958"/>
                  <a:pt x="517" y="958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7" y="957"/>
                  <a:pt x="517" y="957"/>
                  <a:pt x="517" y="957"/>
                </a:cubicBezTo>
                <a:cubicBezTo>
                  <a:pt x="518" y="957"/>
                  <a:pt x="518" y="957"/>
                  <a:pt x="518" y="956"/>
                </a:cubicBezTo>
                <a:cubicBezTo>
                  <a:pt x="519" y="956"/>
                  <a:pt x="519" y="956"/>
                  <a:pt x="519" y="955"/>
                </a:cubicBezTo>
                <a:cubicBezTo>
                  <a:pt x="520" y="955"/>
                  <a:pt x="520" y="954"/>
                  <a:pt x="520" y="954"/>
                </a:cubicBezTo>
                <a:cubicBezTo>
                  <a:pt x="520" y="954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3"/>
                  <a:pt x="521" y="953"/>
                  <a:pt x="521" y="953"/>
                </a:cubicBezTo>
                <a:cubicBezTo>
                  <a:pt x="521" y="952"/>
                  <a:pt x="522" y="952"/>
                  <a:pt x="522" y="952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2" y="951"/>
                  <a:pt x="522" y="951"/>
                  <a:pt x="522" y="951"/>
                </a:cubicBezTo>
                <a:cubicBezTo>
                  <a:pt x="523" y="950"/>
                  <a:pt x="523" y="950"/>
                  <a:pt x="523" y="949"/>
                </a:cubicBezTo>
                <a:cubicBezTo>
                  <a:pt x="523" y="949"/>
                  <a:pt x="524" y="948"/>
                  <a:pt x="524" y="948"/>
                </a:cubicBezTo>
                <a:cubicBezTo>
                  <a:pt x="524" y="948"/>
                  <a:pt x="524" y="948"/>
                  <a:pt x="524" y="947"/>
                </a:cubicBezTo>
                <a:cubicBezTo>
                  <a:pt x="524" y="947"/>
                  <a:pt x="524" y="947"/>
                  <a:pt x="524" y="947"/>
                </a:cubicBezTo>
                <a:cubicBezTo>
                  <a:pt x="525" y="946"/>
                  <a:pt x="525" y="945"/>
                  <a:pt x="525" y="945"/>
                </a:cubicBezTo>
                <a:cubicBezTo>
                  <a:pt x="525" y="945"/>
                  <a:pt x="525" y="944"/>
                  <a:pt x="525" y="944"/>
                </a:cubicBezTo>
                <a:cubicBezTo>
                  <a:pt x="525" y="944"/>
                  <a:pt x="525" y="944"/>
                  <a:pt x="525" y="944"/>
                </a:cubicBezTo>
                <a:cubicBezTo>
                  <a:pt x="525" y="943"/>
                  <a:pt x="526" y="943"/>
                  <a:pt x="526" y="942"/>
                </a:cubicBezTo>
                <a:cubicBezTo>
                  <a:pt x="526" y="942"/>
                  <a:pt x="526" y="942"/>
                  <a:pt x="526" y="942"/>
                </a:cubicBezTo>
                <a:cubicBezTo>
                  <a:pt x="526" y="941"/>
                  <a:pt x="526" y="941"/>
                  <a:pt x="526" y="941"/>
                </a:cubicBezTo>
                <a:cubicBezTo>
                  <a:pt x="526" y="940"/>
                  <a:pt x="526" y="940"/>
                  <a:pt x="526" y="939"/>
                </a:cubicBezTo>
                <a:cubicBezTo>
                  <a:pt x="526" y="939"/>
                  <a:pt x="526" y="938"/>
                  <a:pt x="526" y="938"/>
                </a:cubicBezTo>
                <a:cubicBezTo>
                  <a:pt x="526" y="937"/>
                  <a:pt x="526" y="937"/>
                  <a:pt x="526" y="937"/>
                </a:cubicBezTo>
                <a:cubicBezTo>
                  <a:pt x="526" y="936"/>
                  <a:pt x="526" y="936"/>
                  <a:pt x="526" y="936"/>
                </a:cubicBezTo>
                <a:cubicBezTo>
                  <a:pt x="526" y="936"/>
                  <a:pt x="526" y="935"/>
                  <a:pt x="526" y="935"/>
                </a:cubicBezTo>
                <a:cubicBezTo>
                  <a:pt x="526" y="934"/>
                  <a:pt x="526" y="934"/>
                  <a:pt x="526" y="934"/>
                </a:cubicBezTo>
                <a:cubicBezTo>
                  <a:pt x="526" y="933"/>
                  <a:pt x="526" y="932"/>
                  <a:pt x="526" y="932"/>
                </a:cubicBezTo>
                <a:cubicBezTo>
                  <a:pt x="526" y="932"/>
                  <a:pt x="526" y="931"/>
                  <a:pt x="526" y="931"/>
                </a:cubicBezTo>
                <a:cubicBezTo>
                  <a:pt x="526" y="931"/>
                  <a:pt x="526" y="931"/>
                  <a:pt x="526" y="930"/>
                </a:cubicBezTo>
                <a:cubicBezTo>
                  <a:pt x="526" y="930"/>
                  <a:pt x="526" y="929"/>
                  <a:pt x="526" y="929"/>
                </a:cubicBezTo>
                <a:cubicBezTo>
                  <a:pt x="526" y="929"/>
                  <a:pt x="526" y="929"/>
                  <a:pt x="526" y="929"/>
                </a:cubicBezTo>
                <a:cubicBezTo>
                  <a:pt x="526" y="928"/>
                  <a:pt x="525" y="928"/>
                  <a:pt x="525" y="928"/>
                </a:cubicBezTo>
                <a:cubicBezTo>
                  <a:pt x="525" y="927"/>
                  <a:pt x="525" y="927"/>
                  <a:pt x="525" y="926"/>
                </a:cubicBezTo>
                <a:cubicBezTo>
                  <a:pt x="525" y="926"/>
                  <a:pt x="525" y="926"/>
                  <a:pt x="525" y="925"/>
                </a:cubicBezTo>
                <a:cubicBezTo>
                  <a:pt x="524" y="925"/>
                  <a:pt x="524" y="925"/>
                  <a:pt x="524" y="925"/>
                </a:cubicBezTo>
                <a:cubicBezTo>
                  <a:pt x="524" y="924"/>
                  <a:pt x="524" y="924"/>
                  <a:pt x="524" y="924"/>
                </a:cubicBezTo>
                <a:cubicBezTo>
                  <a:pt x="524" y="923"/>
                  <a:pt x="523" y="923"/>
                  <a:pt x="523" y="922"/>
                </a:cubicBezTo>
                <a:cubicBezTo>
                  <a:pt x="523" y="922"/>
                  <a:pt x="523" y="922"/>
                  <a:pt x="523" y="922"/>
                </a:cubicBezTo>
                <a:cubicBezTo>
                  <a:pt x="691" y="760"/>
                  <a:pt x="691" y="760"/>
                  <a:pt x="691" y="760"/>
                </a:cubicBezTo>
                <a:cubicBezTo>
                  <a:pt x="691" y="760"/>
                  <a:pt x="691" y="761"/>
                  <a:pt x="691" y="761"/>
                </a:cubicBezTo>
                <a:cubicBezTo>
                  <a:pt x="692" y="761"/>
                  <a:pt x="692" y="761"/>
                  <a:pt x="693" y="761"/>
                </a:cubicBezTo>
                <a:cubicBezTo>
                  <a:pt x="693" y="762"/>
                  <a:pt x="693" y="762"/>
                  <a:pt x="694" y="762"/>
                </a:cubicBezTo>
                <a:cubicBezTo>
                  <a:pt x="694" y="762"/>
                  <a:pt x="694" y="762"/>
                  <a:pt x="694" y="762"/>
                </a:cubicBezTo>
                <a:cubicBezTo>
                  <a:pt x="695" y="762"/>
                  <a:pt x="695" y="762"/>
                  <a:pt x="695" y="763"/>
                </a:cubicBezTo>
                <a:cubicBezTo>
                  <a:pt x="696" y="763"/>
                  <a:pt x="696" y="763"/>
                  <a:pt x="697" y="763"/>
                </a:cubicBezTo>
                <a:cubicBezTo>
                  <a:pt x="697" y="763"/>
                  <a:pt x="697" y="763"/>
                  <a:pt x="698" y="763"/>
                </a:cubicBezTo>
                <a:cubicBezTo>
                  <a:pt x="698" y="763"/>
                  <a:pt x="698" y="763"/>
                  <a:pt x="698" y="764"/>
                </a:cubicBezTo>
                <a:cubicBezTo>
                  <a:pt x="698" y="764"/>
                  <a:pt x="699" y="764"/>
                  <a:pt x="699" y="764"/>
                </a:cubicBezTo>
                <a:cubicBezTo>
                  <a:pt x="700" y="764"/>
                  <a:pt x="700" y="764"/>
                  <a:pt x="700" y="764"/>
                </a:cubicBezTo>
                <a:cubicBezTo>
                  <a:pt x="700" y="764"/>
                  <a:pt x="701" y="764"/>
                  <a:pt x="701" y="764"/>
                </a:cubicBezTo>
                <a:cubicBezTo>
                  <a:pt x="701" y="764"/>
                  <a:pt x="702" y="764"/>
                  <a:pt x="703" y="764"/>
                </a:cubicBezTo>
                <a:cubicBezTo>
                  <a:pt x="703" y="764"/>
                  <a:pt x="703" y="765"/>
                  <a:pt x="704" y="765"/>
                </a:cubicBezTo>
                <a:cubicBezTo>
                  <a:pt x="704" y="765"/>
                  <a:pt x="705" y="765"/>
                  <a:pt x="705" y="765"/>
                </a:cubicBezTo>
                <a:cubicBezTo>
                  <a:pt x="705" y="765"/>
                  <a:pt x="705" y="765"/>
                  <a:pt x="706" y="765"/>
                </a:cubicBezTo>
                <a:cubicBezTo>
                  <a:pt x="706" y="765"/>
                  <a:pt x="706" y="765"/>
                  <a:pt x="707" y="765"/>
                </a:cubicBezTo>
                <a:cubicBezTo>
                  <a:pt x="707" y="765"/>
                  <a:pt x="708" y="765"/>
                  <a:pt x="708" y="765"/>
                </a:cubicBezTo>
                <a:cubicBezTo>
                  <a:pt x="709" y="764"/>
                  <a:pt x="709" y="764"/>
                  <a:pt x="710" y="764"/>
                </a:cubicBezTo>
                <a:cubicBezTo>
                  <a:pt x="710" y="764"/>
                  <a:pt x="710" y="764"/>
                  <a:pt x="711" y="764"/>
                </a:cubicBezTo>
                <a:cubicBezTo>
                  <a:pt x="711" y="764"/>
                  <a:pt x="711" y="764"/>
                  <a:pt x="711" y="764"/>
                </a:cubicBezTo>
                <a:cubicBezTo>
                  <a:pt x="712" y="764"/>
                  <a:pt x="712" y="764"/>
                  <a:pt x="713" y="764"/>
                </a:cubicBezTo>
                <a:cubicBezTo>
                  <a:pt x="713" y="764"/>
                  <a:pt x="713" y="764"/>
                  <a:pt x="713" y="764"/>
                </a:cubicBezTo>
                <a:cubicBezTo>
                  <a:pt x="713" y="764"/>
                  <a:pt x="714" y="764"/>
                  <a:pt x="714" y="763"/>
                </a:cubicBezTo>
                <a:cubicBezTo>
                  <a:pt x="714" y="763"/>
                  <a:pt x="715" y="763"/>
                  <a:pt x="716" y="763"/>
                </a:cubicBezTo>
                <a:cubicBezTo>
                  <a:pt x="716" y="763"/>
                  <a:pt x="716" y="763"/>
                  <a:pt x="716" y="763"/>
                </a:cubicBezTo>
                <a:cubicBezTo>
                  <a:pt x="717" y="763"/>
                  <a:pt x="717" y="763"/>
                  <a:pt x="717" y="762"/>
                </a:cubicBezTo>
                <a:cubicBezTo>
                  <a:pt x="717" y="762"/>
                  <a:pt x="718" y="762"/>
                  <a:pt x="718" y="762"/>
                </a:cubicBezTo>
                <a:cubicBezTo>
                  <a:pt x="719" y="762"/>
                  <a:pt x="719" y="761"/>
                  <a:pt x="720" y="761"/>
                </a:cubicBezTo>
                <a:cubicBezTo>
                  <a:pt x="720" y="761"/>
                  <a:pt x="720" y="761"/>
                  <a:pt x="721" y="761"/>
                </a:cubicBezTo>
                <a:cubicBezTo>
                  <a:pt x="721" y="761"/>
                  <a:pt x="721" y="760"/>
                  <a:pt x="721" y="760"/>
                </a:cubicBezTo>
                <a:cubicBezTo>
                  <a:pt x="721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2" y="760"/>
                  <a:pt x="722" y="760"/>
                  <a:pt x="722" y="760"/>
                </a:cubicBezTo>
                <a:cubicBezTo>
                  <a:pt x="723" y="760"/>
                  <a:pt x="723" y="759"/>
                  <a:pt x="723" y="759"/>
                </a:cubicBezTo>
                <a:cubicBezTo>
                  <a:pt x="724" y="759"/>
                  <a:pt x="724" y="758"/>
                  <a:pt x="725" y="758"/>
                </a:cubicBezTo>
                <a:cubicBezTo>
                  <a:pt x="725" y="758"/>
                  <a:pt x="725" y="758"/>
                  <a:pt x="725" y="757"/>
                </a:cubicBezTo>
                <a:cubicBezTo>
                  <a:pt x="726" y="757"/>
                  <a:pt x="726" y="757"/>
                  <a:pt x="726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7" y="756"/>
                </a:cubicBezTo>
                <a:cubicBezTo>
                  <a:pt x="727" y="756"/>
                  <a:pt x="727" y="756"/>
                  <a:pt x="728" y="755"/>
                </a:cubicBezTo>
                <a:cubicBezTo>
                  <a:pt x="728" y="755"/>
                  <a:pt x="728" y="755"/>
                  <a:pt x="728" y="755"/>
                </a:cubicBezTo>
                <a:cubicBezTo>
                  <a:pt x="728" y="755"/>
                  <a:pt x="728" y="754"/>
                  <a:pt x="729" y="754"/>
                </a:cubicBezTo>
                <a:cubicBezTo>
                  <a:pt x="729" y="754"/>
                  <a:pt x="729" y="753"/>
                  <a:pt x="730" y="753"/>
                </a:cubicBezTo>
                <a:cubicBezTo>
                  <a:pt x="730" y="753"/>
                  <a:pt x="730" y="753"/>
                  <a:pt x="730" y="753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0" y="752"/>
                  <a:pt x="730" y="752"/>
                </a:cubicBezTo>
                <a:cubicBezTo>
                  <a:pt x="730" y="752"/>
                  <a:pt x="731" y="752"/>
                  <a:pt x="731" y="752"/>
                </a:cubicBezTo>
                <a:cubicBezTo>
                  <a:pt x="731" y="751"/>
                  <a:pt x="731" y="751"/>
                  <a:pt x="731" y="751"/>
                </a:cubicBezTo>
                <a:cubicBezTo>
                  <a:pt x="731" y="751"/>
                  <a:pt x="731" y="750"/>
                  <a:pt x="731" y="750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5"/>
                  <a:pt x="955" y="815"/>
                  <a:pt x="955" y="815"/>
                </a:cubicBezTo>
                <a:cubicBezTo>
                  <a:pt x="955" y="816"/>
                  <a:pt x="955" y="816"/>
                  <a:pt x="955" y="816"/>
                </a:cubicBezTo>
                <a:cubicBezTo>
                  <a:pt x="955" y="817"/>
                  <a:pt x="955" y="817"/>
                  <a:pt x="955" y="818"/>
                </a:cubicBezTo>
                <a:cubicBezTo>
                  <a:pt x="955" y="818"/>
                  <a:pt x="955" y="819"/>
                  <a:pt x="955" y="819"/>
                </a:cubicBezTo>
                <a:cubicBezTo>
                  <a:pt x="955" y="820"/>
                  <a:pt x="955" y="820"/>
                  <a:pt x="955" y="820"/>
                </a:cubicBezTo>
                <a:cubicBezTo>
                  <a:pt x="955" y="821"/>
                  <a:pt x="955" y="821"/>
                  <a:pt x="955" y="821"/>
                </a:cubicBezTo>
                <a:cubicBezTo>
                  <a:pt x="955" y="821"/>
                  <a:pt x="956" y="822"/>
                  <a:pt x="956" y="822"/>
                </a:cubicBezTo>
                <a:cubicBezTo>
                  <a:pt x="956" y="822"/>
                  <a:pt x="956" y="823"/>
                  <a:pt x="956" y="823"/>
                </a:cubicBezTo>
                <a:cubicBezTo>
                  <a:pt x="956" y="823"/>
                  <a:pt x="956" y="823"/>
                  <a:pt x="956" y="823"/>
                </a:cubicBezTo>
                <a:cubicBezTo>
                  <a:pt x="956" y="824"/>
                  <a:pt x="956" y="825"/>
                  <a:pt x="956" y="825"/>
                </a:cubicBezTo>
                <a:cubicBezTo>
                  <a:pt x="957" y="825"/>
                  <a:pt x="957" y="826"/>
                  <a:pt x="957" y="826"/>
                </a:cubicBezTo>
                <a:cubicBezTo>
                  <a:pt x="957" y="826"/>
                  <a:pt x="957" y="826"/>
                  <a:pt x="957" y="826"/>
                </a:cubicBezTo>
                <a:cubicBezTo>
                  <a:pt x="957" y="826"/>
                  <a:pt x="957" y="826"/>
                  <a:pt x="957" y="827"/>
                </a:cubicBezTo>
                <a:cubicBezTo>
                  <a:pt x="957" y="827"/>
                  <a:pt x="957" y="827"/>
                  <a:pt x="957" y="828"/>
                </a:cubicBezTo>
                <a:cubicBezTo>
                  <a:pt x="958" y="828"/>
                  <a:pt x="958" y="829"/>
                  <a:pt x="958" y="829"/>
                </a:cubicBezTo>
                <a:cubicBezTo>
                  <a:pt x="958" y="830"/>
                  <a:pt x="959" y="830"/>
                  <a:pt x="959" y="830"/>
                </a:cubicBezTo>
                <a:cubicBezTo>
                  <a:pt x="959" y="831"/>
                  <a:pt x="959" y="831"/>
                  <a:pt x="959" y="831"/>
                </a:cubicBezTo>
                <a:cubicBezTo>
                  <a:pt x="959" y="831"/>
                  <a:pt x="960" y="832"/>
                  <a:pt x="960" y="832"/>
                </a:cubicBezTo>
                <a:cubicBezTo>
                  <a:pt x="960" y="832"/>
                  <a:pt x="960" y="832"/>
                  <a:pt x="960" y="832"/>
                </a:cubicBezTo>
                <a:cubicBezTo>
                  <a:pt x="960" y="832"/>
                  <a:pt x="960" y="832"/>
                  <a:pt x="960" y="833"/>
                </a:cubicBezTo>
                <a:cubicBezTo>
                  <a:pt x="961" y="833"/>
                  <a:pt x="961" y="834"/>
                  <a:pt x="961" y="834"/>
                </a:cubicBezTo>
                <a:cubicBezTo>
                  <a:pt x="962" y="834"/>
                  <a:pt x="962" y="835"/>
                  <a:pt x="962" y="835"/>
                </a:cubicBezTo>
                <a:cubicBezTo>
                  <a:pt x="962" y="835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3" y="836"/>
                  <a:pt x="963" y="836"/>
                  <a:pt x="963" y="836"/>
                </a:cubicBezTo>
                <a:cubicBezTo>
                  <a:pt x="964" y="837"/>
                  <a:pt x="964" y="837"/>
                  <a:pt x="964" y="837"/>
                </a:cubicBezTo>
                <a:cubicBezTo>
                  <a:pt x="965" y="838"/>
                  <a:pt x="965" y="838"/>
                  <a:pt x="965" y="838"/>
                </a:cubicBezTo>
                <a:cubicBezTo>
                  <a:pt x="966" y="838"/>
                  <a:pt x="966" y="839"/>
                  <a:pt x="966" y="839"/>
                </a:cubicBezTo>
                <a:cubicBezTo>
                  <a:pt x="967" y="839"/>
                  <a:pt x="967" y="840"/>
                  <a:pt x="967" y="840"/>
                </a:cubicBezTo>
                <a:cubicBezTo>
                  <a:pt x="967" y="840"/>
                  <a:pt x="967" y="840"/>
                  <a:pt x="968" y="840"/>
                </a:cubicBezTo>
                <a:cubicBezTo>
                  <a:pt x="968" y="840"/>
                  <a:pt x="968" y="840"/>
                  <a:pt x="968" y="840"/>
                </a:cubicBezTo>
                <a:cubicBezTo>
                  <a:pt x="968" y="840"/>
                  <a:pt x="969" y="841"/>
                  <a:pt x="969" y="841"/>
                </a:cubicBezTo>
                <a:cubicBezTo>
                  <a:pt x="969" y="841"/>
                  <a:pt x="970" y="841"/>
                  <a:pt x="970" y="841"/>
                </a:cubicBezTo>
                <a:cubicBezTo>
                  <a:pt x="970" y="842"/>
                  <a:pt x="971" y="842"/>
                  <a:pt x="971" y="842"/>
                </a:cubicBezTo>
                <a:cubicBezTo>
                  <a:pt x="972" y="842"/>
                  <a:pt x="972" y="843"/>
                  <a:pt x="973" y="843"/>
                </a:cubicBezTo>
                <a:cubicBezTo>
                  <a:pt x="973" y="843"/>
                  <a:pt x="973" y="843"/>
                  <a:pt x="973" y="843"/>
                </a:cubicBezTo>
                <a:cubicBezTo>
                  <a:pt x="973" y="843"/>
                  <a:pt x="974" y="843"/>
                  <a:pt x="974" y="843"/>
                </a:cubicBezTo>
                <a:cubicBezTo>
                  <a:pt x="974" y="844"/>
                  <a:pt x="975" y="844"/>
                  <a:pt x="976" y="844"/>
                </a:cubicBezTo>
                <a:cubicBezTo>
                  <a:pt x="976" y="844"/>
                  <a:pt x="976" y="844"/>
                  <a:pt x="976" y="844"/>
                </a:cubicBezTo>
                <a:cubicBezTo>
                  <a:pt x="976" y="844"/>
                  <a:pt x="977" y="844"/>
                  <a:pt x="977" y="844"/>
                </a:cubicBezTo>
                <a:cubicBezTo>
                  <a:pt x="977" y="844"/>
                  <a:pt x="978" y="845"/>
                  <a:pt x="978" y="845"/>
                </a:cubicBezTo>
                <a:cubicBezTo>
                  <a:pt x="978" y="845"/>
                  <a:pt x="978" y="845"/>
                  <a:pt x="979" y="845"/>
                </a:cubicBezTo>
                <a:cubicBezTo>
                  <a:pt x="979" y="845"/>
                  <a:pt x="979" y="845"/>
                  <a:pt x="980" y="845"/>
                </a:cubicBezTo>
                <a:cubicBezTo>
                  <a:pt x="980" y="845"/>
                  <a:pt x="981" y="845"/>
                  <a:pt x="981" y="845"/>
                </a:cubicBezTo>
                <a:cubicBezTo>
                  <a:pt x="982" y="845"/>
                  <a:pt x="982" y="845"/>
                  <a:pt x="983" y="845"/>
                </a:cubicBezTo>
                <a:cubicBezTo>
                  <a:pt x="983" y="845"/>
                  <a:pt x="983" y="845"/>
                  <a:pt x="984" y="845"/>
                </a:cubicBezTo>
                <a:cubicBezTo>
                  <a:pt x="984" y="845"/>
                  <a:pt x="984" y="845"/>
                  <a:pt x="984" y="845"/>
                </a:cubicBezTo>
                <a:cubicBezTo>
                  <a:pt x="1040" y="1071"/>
                  <a:pt x="1040" y="1071"/>
                  <a:pt x="1040" y="1071"/>
                </a:cubicBezTo>
                <a:cubicBezTo>
                  <a:pt x="1039" y="1071"/>
                  <a:pt x="1039" y="1071"/>
                  <a:pt x="1039" y="1071"/>
                </a:cubicBezTo>
                <a:cubicBezTo>
                  <a:pt x="1039" y="1072"/>
                  <a:pt x="1038" y="1072"/>
                  <a:pt x="1038" y="1072"/>
                </a:cubicBezTo>
                <a:cubicBezTo>
                  <a:pt x="1038" y="1073"/>
                  <a:pt x="1037" y="1073"/>
                  <a:pt x="1037" y="1073"/>
                </a:cubicBezTo>
                <a:cubicBezTo>
                  <a:pt x="1036" y="1073"/>
                  <a:pt x="1036" y="1074"/>
                  <a:pt x="1036" y="1074"/>
                </a:cubicBezTo>
                <a:cubicBezTo>
                  <a:pt x="1035" y="1074"/>
                  <a:pt x="1035" y="1075"/>
                  <a:pt x="1035" y="1075"/>
                </a:cubicBezTo>
                <a:cubicBezTo>
                  <a:pt x="1034" y="1075"/>
                  <a:pt x="1034" y="1075"/>
                  <a:pt x="1033" y="1076"/>
                </a:cubicBezTo>
                <a:cubicBezTo>
                  <a:pt x="1033" y="1076"/>
                  <a:pt x="1033" y="1076"/>
                  <a:pt x="1032" y="1077"/>
                </a:cubicBezTo>
                <a:cubicBezTo>
                  <a:pt x="1032" y="1077"/>
                  <a:pt x="1032" y="1077"/>
                  <a:pt x="1032" y="1078"/>
                </a:cubicBezTo>
                <a:cubicBezTo>
                  <a:pt x="1031" y="1078"/>
                  <a:pt x="1031" y="1079"/>
                  <a:pt x="1030" y="1079"/>
                </a:cubicBezTo>
                <a:cubicBezTo>
                  <a:pt x="1030" y="1079"/>
                  <a:pt x="1030" y="1080"/>
                  <a:pt x="1030" y="1080"/>
                </a:cubicBezTo>
                <a:cubicBezTo>
                  <a:pt x="1029" y="1081"/>
                  <a:pt x="1029" y="1081"/>
                  <a:pt x="1029" y="1081"/>
                </a:cubicBezTo>
                <a:cubicBezTo>
                  <a:pt x="1029" y="1082"/>
                  <a:pt x="1028" y="1082"/>
                  <a:pt x="1028" y="1083"/>
                </a:cubicBezTo>
                <a:cubicBezTo>
                  <a:pt x="1028" y="1083"/>
                  <a:pt x="1028" y="1083"/>
                  <a:pt x="1027" y="1084"/>
                </a:cubicBezTo>
                <a:cubicBezTo>
                  <a:pt x="1027" y="1084"/>
                  <a:pt x="1027" y="1085"/>
                  <a:pt x="1027" y="1085"/>
                </a:cubicBezTo>
                <a:cubicBezTo>
                  <a:pt x="1027" y="1086"/>
                  <a:pt x="1026" y="1086"/>
                  <a:pt x="1026" y="1087"/>
                </a:cubicBezTo>
                <a:cubicBezTo>
                  <a:pt x="1026" y="1087"/>
                  <a:pt x="1026" y="1088"/>
                  <a:pt x="1026" y="1088"/>
                </a:cubicBezTo>
                <a:cubicBezTo>
                  <a:pt x="1026" y="1088"/>
                  <a:pt x="1026" y="1089"/>
                  <a:pt x="1025" y="1089"/>
                </a:cubicBezTo>
                <a:cubicBezTo>
                  <a:pt x="1025" y="1089"/>
                  <a:pt x="1025" y="1089"/>
                  <a:pt x="1025" y="1089"/>
                </a:cubicBezTo>
                <a:cubicBezTo>
                  <a:pt x="1025" y="1090"/>
                  <a:pt x="1025" y="1091"/>
                  <a:pt x="1025" y="1091"/>
                </a:cubicBezTo>
                <a:cubicBezTo>
                  <a:pt x="1025" y="1092"/>
                  <a:pt x="1025" y="1092"/>
                  <a:pt x="1025" y="1092"/>
                </a:cubicBezTo>
                <a:cubicBezTo>
                  <a:pt x="1025" y="1093"/>
                  <a:pt x="1025" y="1093"/>
                  <a:pt x="1024" y="1094"/>
                </a:cubicBezTo>
                <a:cubicBezTo>
                  <a:pt x="1024" y="1094"/>
                  <a:pt x="1024" y="1095"/>
                  <a:pt x="1024" y="1095"/>
                </a:cubicBezTo>
                <a:cubicBezTo>
                  <a:pt x="1024" y="1096"/>
                  <a:pt x="1024" y="1096"/>
                  <a:pt x="1024" y="1097"/>
                </a:cubicBezTo>
                <a:cubicBezTo>
                  <a:pt x="1024" y="1097"/>
                  <a:pt x="1024" y="1098"/>
                  <a:pt x="1024" y="1098"/>
                </a:cubicBezTo>
                <a:cubicBezTo>
                  <a:pt x="1024" y="1099"/>
                  <a:pt x="1024" y="1099"/>
                  <a:pt x="1024" y="1099"/>
                </a:cubicBezTo>
                <a:cubicBezTo>
                  <a:pt x="1024" y="1100"/>
                  <a:pt x="1024" y="1101"/>
                  <a:pt x="1025" y="1101"/>
                </a:cubicBezTo>
                <a:cubicBezTo>
                  <a:pt x="1025" y="1102"/>
                  <a:pt x="1025" y="1102"/>
                  <a:pt x="1025" y="1102"/>
                </a:cubicBezTo>
                <a:cubicBezTo>
                  <a:pt x="1025" y="1103"/>
                  <a:pt x="1025" y="1104"/>
                  <a:pt x="1025" y="1104"/>
                </a:cubicBezTo>
                <a:cubicBezTo>
                  <a:pt x="1025" y="1104"/>
                  <a:pt x="1025" y="1104"/>
                  <a:pt x="1025" y="1104"/>
                </a:cubicBezTo>
                <a:cubicBezTo>
                  <a:pt x="1025" y="1105"/>
                  <a:pt x="1025" y="1105"/>
                  <a:pt x="1025" y="1105"/>
                </a:cubicBezTo>
                <a:cubicBezTo>
                  <a:pt x="1026" y="1106"/>
                  <a:pt x="1026" y="1106"/>
                  <a:pt x="1026" y="1107"/>
                </a:cubicBezTo>
                <a:cubicBezTo>
                  <a:pt x="1026" y="1107"/>
                  <a:pt x="1026" y="1108"/>
                  <a:pt x="1026" y="1108"/>
                </a:cubicBezTo>
                <a:cubicBezTo>
                  <a:pt x="1027" y="1109"/>
                  <a:pt x="1027" y="1109"/>
                  <a:pt x="1027" y="1110"/>
                </a:cubicBezTo>
                <a:cubicBezTo>
                  <a:pt x="1027" y="1110"/>
                  <a:pt x="1027" y="1111"/>
                  <a:pt x="1028" y="1111"/>
                </a:cubicBezTo>
                <a:cubicBezTo>
                  <a:pt x="1028" y="1111"/>
                  <a:pt x="1028" y="1112"/>
                  <a:pt x="1028" y="1112"/>
                </a:cubicBezTo>
                <a:cubicBezTo>
                  <a:pt x="1028" y="1113"/>
                  <a:pt x="1029" y="1113"/>
                  <a:pt x="1029" y="1114"/>
                </a:cubicBezTo>
                <a:cubicBezTo>
                  <a:pt x="1029" y="1114"/>
                  <a:pt x="1030" y="1114"/>
                  <a:pt x="1030" y="1115"/>
                </a:cubicBezTo>
                <a:cubicBezTo>
                  <a:pt x="1030" y="1115"/>
                  <a:pt x="1030" y="1115"/>
                  <a:pt x="1030" y="1115"/>
                </a:cubicBezTo>
                <a:cubicBezTo>
                  <a:pt x="1030" y="1115"/>
                  <a:pt x="1031" y="1116"/>
                  <a:pt x="1031" y="1116"/>
                </a:cubicBezTo>
                <a:cubicBezTo>
                  <a:pt x="1031" y="1116"/>
                  <a:pt x="1031" y="1117"/>
                  <a:pt x="1032" y="1117"/>
                </a:cubicBezTo>
                <a:cubicBezTo>
                  <a:pt x="1032" y="1117"/>
                  <a:pt x="1032" y="1118"/>
                  <a:pt x="1033" y="1118"/>
                </a:cubicBezTo>
                <a:cubicBezTo>
                  <a:pt x="1033" y="1118"/>
                  <a:pt x="1033" y="1119"/>
                  <a:pt x="1034" y="1119"/>
                </a:cubicBezTo>
                <a:cubicBezTo>
                  <a:pt x="1034" y="1119"/>
                  <a:pt x="1034" y="1119"/>
                  <a:pt x="1034" y="1119"/>
                </a:cubicBezTo>
                <a:cubicBezTo>
                  <a:pt x="1034" y="1120"/>
                  <a:pt x="1034" y="1120"/>
                  <a:pt x="1035" y="1120"/>
                </a:cubicBezTo>
                <a:cubicBezTo>
                  <a:pt x="1035" y="1120"/>
                  <a:pt x="1035" y="1121"/>
                  <a:pt x="1036" y="1121"/>
                </a:cubicBezTo>
                <a:cubicBezTo>
                  <a:pt x="1036" y="1121"/>
                  <a:pt x="1036" y="1121"/>
                  <a:pt x="1036" y="1121"/>
                </a:cubicBezTo>
                <a:cubicBezTo>
                  <a:pt x="1036" y="1121"/>
                  <a:pt x="1037" y="1122"/>
                  <a:pt x="1037" y="1122"/>
                </a:cubicBezTo>
                <a:cubicBezTo>
                  <a:pt x="1037" y="1122"/>
                  <a:pt x="1038" y="1122"/>
                  <a:pt x="1038" y="1123"/>
                </a:cubicBezTo>
                <a:cubicBezTo>
                  <a:pt x="1039" y="1123"/>
                  <a:pt x="1039" y="1123"/>
                  <a:pt x="1039" y="1123"/>
                </a:cubicBezTo>
                <a:cubicBezTo>
                  <a:pt x="1040" y="1124"/>
                  <a:pt x="1040" y="1124"/>
                  <a:pt x="1041" y="1124"/>
                </a:cubicBezTo>
                <a:cubicBezTo>
                  <a:pt x="1041" y="1124"/>
                  <a:pt x="1042" y="1124"/>
                  <a:pt x="1042" y="1125"/>
                </a:cubicBezTo>
                <a:cubicBezTo>
                  <a:pt x="1042" y="1125"/>
                  <a:pt x="1043" y="1125"/>
                  <a:pt x="1043" y="1125"/>
                </a:cubicBezTo>
                <a:cubicBezTo>
                  <a:pt x="1044" y="1125"/>
                  <a:pt x="1044" y="1125"/>
                  <a:pt x="1044" y="1125"/>
                </a:cubicBezTo>
                <a:cubicBezTo>
                  <a:pt x="1044" y="1126"/>
                  <a:pt x="1045" y="1126"/>
                  <a:pt x="1045" y="1126"/>
                </a:cubicBezTo>
                <a:cubicBezTo>
                  <a:pt x="1045" y="1126"/>
                  <a:pt x="1046" y="1126"/>
                  <a:pt x="1046" y="1126"/>
                </a:cubicBezTo>
                <a:cubicBezTo>
                  <a:pt x="1046" y="1126"/>
                  <a:pt x="1046" y="1126"/>
                  <a:pt x="1046" y="1126"/>
                </a:cubicBezTo>
                <a:cubicBezTo>
                  <a:pt x="1047" y="1126"/>
                  <a:pt x="1047" y="1126"/>
                  <a:pt x="1048" y="1127"/>
                </a:cubicBezTo>
                <a:cubicBezTo>
                  <a:pt x="1048" y="1127"/>
                  <a:pt x="1049" y="1127"/>
                  <a:pt x="1049" y="1127"/>
                </a:cubicBezTo>
                <a:cubicBezTo>
                  <a:pt x="1050" y="1127"/>
                  <a:pt x="1050" y="1127"/>
                  <a:pt x="1051" y="1127"/>
                </a:cubicBezTo>
                <a:cubicBezTo>
                  <a:pt x="1051" y="1127"/>
                  <a:pt x="1052" y="1127"/>
                  <a:pt x="1052" y="1127"/>
                </a:cubicBezTo>
                <a:cubicBezTo>
                  <a:pt x="1053" y="1127"/>
                  <a:pt x="1053" y="1127"/>
                  <a:pt x="1054" y="1127"/>
                </a:cubicBezTo>
                <a:cubicBezTo>
                  <a:pt x="1054" y="1127"/>
                  <a:pt x="1055" y="1127"/>
                  <a:pt x="1055" y="1127"/>
                </a:cubicBezTo>
                <a:cubicBezTo>
                  <a:pt x="1055" y="1127"/>
                  <a:pt x="1056" y="1127"/>
                  <a:pt x="1056" y="1127"/>
                </a:cubicBezTo>
                <a:cubicBezTo>
                  <a:pt x="1057" y="1127"/>
                  <a:pt x="1057" y="1127"/>
                  <a:pt x="1058" y="1127"/>
                </a:cubicBezTo>
                <a:cubicBezTo>
                  <a:pt x="1058" y="1127"/>
                  <a:pt x="1059" y="1127"/>
                  <a:pt x="1059" y="1127"/>
                </a:cubicBezTo>
                <a:cubicBezTo>
                  <a:pt x="1060" y="1127"/>
                  <a:pt x="1060" y="1127"/>
                  <a:pt x="1061" y="1126"/>
                </a:cubicBezTo>
                <a:cubicBezTo>
                  <a:pt x="1061" y="1126"/>
                  <a:pt x="1061" y="1126"/>
                  <a:pt x="1061" y="1126"/>
                </a:cubicBezTo>
                <a:cubicBezTo>
                  <a:pt x="1062" y="1126"/>
                  <a:pt x="1062" y="1126"/>
                  <a:pt x="1062" y="1126"/>
                </a:cubicBezTo>
                <a:cubicBezTo>
                  <a:pt x="1063" y="1126"/>
                  <a:pt x="1063" y="1126"/>
                  <a:pt x="1064" y="1126"/>
                </a:cubicBezTo>
                <a:cubicBezTo>
                  <a:pt x="1064" y="1125"/>
                  <a:pt x="1065" y="1125"/>
                  <a:pt x="1065" y="1125"/>
                </a:cubicBezTo>
                <a:cubicBezTo>
                  <a:pt x="1066" y="1125"/>
                  <a:pt x="1066" y="1125"/>
                  <a:pt x="1066" y="1125"/>
                </a:cubicBezTo>
                <a:cubicBezTo>
                  <a:pt x="1067" y="1124"/>
                  <a:pt x="1067" y="1124"/>
                  <a:pt x="1068" y="1124"/>
                </a:cubicBezTo>
                <a:cubicBezTo>
                  <a:pt x="1068" y="1124"/>
                  <a:pt x="1069" y="1123"/>
                  <a:pt x="1069" y="1123"/>
                </a:cubicBezTo>
                <a:cubicBezTo>
                  <a:pt x="1069" y="1123"/>
                  <a:pt x="1070" y="1123"/>
                  <a:pt x="1070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1" y="1122"/>
                  <a:pt x="1071" y="1122"/>
                  <a:pt x="1071" y="1122"/>
                </a:cubicBezTo>
                <a:cubicBezTo>
                  <a:pt x="1072" y="1121"/>
                  <a:pt x="1072" y="1121"/>
                  <a:pt x="1073" y="1121"/>
                </a:cubicBezTo>
                <a:cubicBezTo>
                  <a:pt x="1073" y="1120"/>
                  <a:pt x="1073" y="1120"/>
                  <a:pt x="1074" y="1120"/>
                </a:cubicBezTo>
                <a:cubicBezTo>
                  <a:pt x="1074" y="1120"/>
                  <a:pt x="1074" y="1119"/>
                  <a:pt x="1075" y="1119"/>
                </a:cubicBezTo>
                <a:cubicBezTo>
                  <a:pt x="1075" y="1119"/>
                  <a:pt x="1076" y="1118"/>
                  <a:pt x="1076" y="1118"/>
                </a:cubicBezTo>
                <a:cubicBezTo>
                  <a:pt x="1076" y="1117"/>
                  <a:pt x="1076" y="1117"/>
                  <a:pt x="1077" y="1117"/>
                </a:cubicBezTo>
                <a:cubicBezTo>
                  <a:pt x="1077" y="1116"/>
                  <a:pt x="1077" y="1116"/>
                  <a:pt x="1078" y="1116"/>
                </a:cubicBezTo>
                <a:cubicBezTo>
                  <a:pt x="1078" y="1115"/>
                  <a:pt x="1078" y="1115"/>
                  <a:pt x="1078" y="1115"/>
                </a:cubicBezTo>
                <a:cubicBezTo>
                  <a:pt x="1079" y="1114"/>
                  <a:pt x="1079" y="1114"/>
                  <a:pt x="1079" y="1113"/>
                </a:cubicBezTo>
                <a:cubicBezTo>
                  <a:pt x="1079" y="1113"/>
                  <a:pt x="1080" y="1113"/>
                  <a:pt x="1080" y="1113"/>
                </a:cubicBezTo>
                <a:cubicBezTo>
                  <a:pt x="1303" y="1178"/>
                  <a:pt x="1303" y="1178"/>
                  <a:pt x="1303" y="1178"/>
                </a:cubicBezTo>
                <a:cubicBezTo>
                  <a:pt x="1303" y="1178"/>
                  <a:pt x="1303" y="1179"/>
                  <a:pt x="1303" y="1179"/>
                </a:cubicBezTo>
                <a:cubicBezTo>
                  <a:pt x="1303" y="1179"/>
                  <a:pt x="1303" y="1180"/>
                  <a:pt x="1303" y="1180"/>
                </a:cubicBezTo>
                <a:cubicBezTo>
                  <a:pt x="1303" y="1181"/>
                  <a:pt x="1303" y="1181"/>
                  <a:pt x="1303" y="1182"/>
                </a:cubicBezTo>
                <a:cubicBezTo>
                  <a:pt x="1303" y="1182"/>
                  <a:pt x="1303" y="1183"/>
                  <a:pt x="1303" y="1183"/>
                </a:cubicBezTo>
                <a:cubicBezTo>
                  <a:pt x="1304" y="1184"/>
                  <a:pt x="1304" y="1184"/>
                  <a:pt x="1304" y="1185"/>
                </a:cubicBezTo>
                <a:cubicBezTo>
                  <a:pt x="1304" y="1185"/>
                  <a:pt x="1304" y="1185"/>
                  <a:pt x="1304" y="1185"/>
                </a:cubicBezTo>
                <a:cubicBezTo>
                  <a:pt x="1304" y="1186"/>
                  <a:pt x="1304" y="1186"/>
                  <a:pt x="1304" y="1186"/>
                </a:cubicBezTo>
                <a:cubicBezTo>
                  <a:pt x="1304" y="1187"/>
                  <a:pt x="1304" y="1187"/>
                  <a:pt x="1305" y="1188"/>
                </a:cubicBezTo>
                <a:cubicBezTo>
                  <a:pt x="1305" y="1188"/>
                  <a:pt x="1305" y="1189"/>
                  <a:pt x="1305" y="1189"/>
                </a:cubicBezTo>
                <a:cubicBezTo>
                  <a:pt x="1305" y="1190"/>
                  <a:pt x="1305" y="1190"/>
                  <a:pt x="1306" y="1190"/>
                </a:cubicBezTo>
                <a:cubicBezTo>
                  <a:pt x="1306" y="1191"/>
                  <a:pt x="1306" y="1191"/>
                  <a:pt x="1306" y="1192"/>
                </a:cubicBezTo>
                <a:cubicBezTo>
                  <a:pt x="1307" y="1192"/>
                  <a:pt x="1307" y="1193"/>
                  <a:pt x="1307" y="1193"/>
                </a:cubicBezTo>
                <a:cubicBezTo>
                  <a:pt x="1307" y="1193"/>
                  <a:pt x="1308" y="1194"/>
                  <a:pt x="1308" y="1194"/>
                </a:cubicBezTo>
                <a:cubicBezTo>
                  <a:pt x="1308" y="1195"/>
                  <a:pt x="1308" y="1195"/>
                  <a:pt x="1309" y="1195"/>
                </a:cubicBezTo>
                <a:cubicBezTo>
                  <a:pt x="1309" y="1196"/>
                  <a:pt x="1309" y="1196"/>
                  <a:pt x="1310" y="1197"/>
                </a:cubicBezTo>
                <a:cubicBezTo>
                  <a:pt x="1310" y="1197"/>
                  <a:pt x="1310" y="1197"/>
                  <a:pt x="1310" y="1198"/>
                </a:cubicBezTo>
                <a:cubicBezTo>
                  <a:pt x="1311" y="1198"/>
                  <a:pt x="1311" y="1198"/>
                  <a:pt x="1311" y="1199"/>
                </a:cubicBezTo>
                <a:cubicBezTo>
                  <a:pt x="1312" y="1199"/>
                  <a:pt x="1312" y="1199"/>
                  <a:pt x="1312" y="1200"/>
                </a:cubicBezTo>
                <a:cubicBezTo>
                  <a:pt x="1313" y="1200"/>
                  <a:pt x="1313" y="1200"/>
                  <a:pt x="1313" y="1201"/>
                </a:cubicBezTo>
                <a:cubicBezTo>
                  <a:pt x="1314" y="1201"/>
                  <a:pt x="1314" y="1201"/>
                  <a:pt x="1315" y="1202"/>
                </a:cubicBezTo>
                <a:cubicBezTo>
                  <a:pt x="1315" y="1202"/>
                  <a:pt x="1315" y="1202"/>
                  <a:pt x="1316" y="1202"/>
                </a:cubicBezTo>
                <a:cubicBezTo>
                  <a:pt x="1316" y="1203"/>
                  <a:pt x="1317" y="1203"/>
                  <a:pt x="1317" y="1203"/>
                </a:cubicBezTo>
                <a:cubicBezTo>
                  <a:pt x="1317" y="1204"/>
                  <a:pt x="1318" y="1204"/>
                  <a:pt x="1318" y="1204"/>
                </a:cubicBezTo>
                <a:cubicBezTo>
                  <a:pt x="1319" y="1204"/>
                  <a:pt x="1319" y="1205"/>
                  <a:pt x="1320" y="1205"/>
                </a:cubicBezTo>
                <a:cubicBezTo>
                  <a:pt x="1320" y="1205"/>
                  <a:pt x="1320" y="1205"/>
                  <a:pt x="1321" y="1205"/>
                </a:cubicBezTo>
                <a:cubicBezTo>
                  <a:pt x="1321" y="1206"/>
                  <a:pt x="1322" y="1206"/>
                  <a:pt x="1322" y="1206"/>
                </a:cubicBezTo>
                <a:cubicBezTo>
                  <a:pt x="1323" y="1206"/>
                  <a:pt x="1323" y="1206"/>
                  <a:pt x="1324" y="1207"/>
                </a:cubicBezTo>
                <a:cubicBezTo>
                  <a:pt x="1324" y="1207"/>
                  <a:pt x="1324" y="1207"/>
                  <a:pt x="1325" y="1207"/>
                </a:cubicBezTo>
                <a:cubicBezTo>
                  <a:pt x="1325" y="1207"/>
                  <a:pt x="1325" y="1207"/>
                  <a:pt x="1325" y="1207"/>
                </a:cubicBezTo>
                <a:cubicBezTo>
                  <a:pt x="1326" y="1207"/>
                  <a:pt x="1326" y="1207"/>
                  <a:pt x="1327" y="1207"/>
                </a:cubicBezTo>
                <a:cubicBezTo>
                  <a:pt x="1327" y="1207"/>
                  <a:pt x="1327" y="1207"/>
                  <a:pt x="1328" y="1208"/>
                </a:cubicBezTo>
                <a:cubicBezTo>
                  <a:pt x="1328" y="1208"/>
                  <a:pt x="1329" y="1208"/>
                  <a:pt x="1330" y="1208"/>
                </a:cubicBezTo>
                <a:cubicBezTo>
                  <a:pt x="1330" y="1208"/>
                  <a:pt x="1330" y="1208"/>
                  <a:pt x="1331" y="1208"/>
                </a:cubicBezTo>
                <a:cubicBezTo>
                  <a:pt x="1331" y="1208"/>
                  <a:pt x="1332" y="1208"/>
                  <a:pt x="1332" y="1208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8" y="1434"/>
                  <a:pt x="1388" y="1434"/>
                  <a:pt x="1388" y="1434"/>
                </a:cubicBezTo>
                <a:cubicBezTo>
                  <a:pt x="1387" y="1434"/>
                  <a:pt x="1387" y="1434"/>
                  <a:pt x="1387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6" y="1435"/>
                  <a:pt x="1386" y="1435"/>
                </a:cubicBezTo>
                <a:cubicBezTo>
                  <a:pt x="1386" y="1435"/>
                  <a:pt x="1385" y="1435"/>
                  <a:pt x="1385" y="1436"/>
                </a:cubicBezTo>
                <a:cubicBezTo>
                  <a:pt x="1385" y="1436"/>
                  <a:pt x="1384" y="1436"/>
                  <a:pt x="1384" y="1437"/>
                </a:cubicBezTo>
                <a:cubicBezTo>
                  <a:pt x="1383" y="1437"/>
                  <a:pt x="1383" y="1437"/>
                  <a:pt x="1383" y="1437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8"/>
                </a:cubicBezTo>
                <a:cubicBezTo>
                  <a:pt x="1382" y="1438"/>
                  <a:pt x="1382" y="1438"/>
                  <a:pt x="1382" y="1439"/>
                </a:cubicBezTo>
                <a:cubicBezTo>
                  <a:pt x="1381" y="1439"/>
                  <a:pt x="1381" y="1439"/>
                  <a:pt x="1381" y="1439"/>
                </a:cubicBezTo>
                <a:cubicBezTo>
                  <a:pt x="1380" y="1440"/>
                  <a:pt x="1380" y="1440"/>
                  <a:pt x="1380" y="1440"/>
                </a:cubicBezTo>
                <a:cubicBezTo>
                  <a:pt x="1379" y="1441"/>
                  <a:pt x="1379" y="1441"/>
                  <a:pt x="1379" y="1442"/>
                </a:cubicBezTo>
                <a:cubicBezTo>
                  <a:pt x="1378" y="1442"/>
                  <a:pt x="1378" y="1442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8" y="1443"/>
                  <a:pt x="1378" y="1443"/>
                  <a:pt x="1378" y="1443"/>
                </a:cubicBezTo>
                <a:cubicBezTo>
                  <a:pt x="1377" y="1443"/>
                  <a:pt x="1377" y="1444"/>
                  <a:pt x="1377" y="1444"/>
                </a:cubicBezTo>
                <a:cubicBezTo>
                  <a:pt x="1377" y="1444"/>
                  <a:pt x="1377" y="1445"/>
                  <a:pt x="1376" y="1445"/>
                </a:cubicBezTo>
                <a:cubicBezTo>
                  <a:pt x="1376" y="1446"/>
                  <a:pt x="1376" y="1446"/>
                  <a:pt x="1376" y="1447"/>
                </a:cubicBezTo>
                <a:cubicBezTo>
                  <a:pt x="1375" y="1447"/>
                  <a:pt x="1375" y="1447"/>
                  <a:pt x="1375" y="1448"/>
                </a:cubicBezTo>
                <a:cubicBezTo>
                  <a:pt x="1375" y="1448"/>
                  <a:pt x="1375" y="1448"/>
                  <a:pt x="1375" y="1448"/>
                </a:cubicBezTo>
                <a:cubicBezTo>
                  <a:pt x="1375" y="1449"/>
                  <a:pt x="1375" y="1449"/>
                  <a:pt x="1374" y="1449"/>
                </a:cubicBezTo>
                <a:cubicBezTo>
                  <a:pt x="1374" y="1450"/>
                  <a:pt x="1374" y="1450"/>
                  <a:pt x="1374" y="1451"/>
                </a:cubicBezTo>
                <a:cubicBezTo>
                  <a:pt x="1374" y="1451"/>
                  <a:pt x="1374" y="1451"/>
                  <a:pt x="1374" y="1452"/>
                </a:cubicBezTo>
                <a:cubicBezTo>
                  <a:pt x="1374" y="1452"/>
                  <a:pt x="1374" y="1452"/>
                  <a:pt x="1374" y="1452"/>
                </a:cubicBezTo>
                <a:cubicBezTo>
                  <a:pt x="1373" y="1452"/>
                  <a:pt x="1373" y="1453"/>
                  <a:pt x="1373" y="1453"/>
                </a:cubicBezTo>
                <a:cubicBezTo>
                  <a:pt x="1373" y="1453"/>
                  <a:pt x="1373" y="1454"/>
                  <a:pt x="1373" y="1454"/>
                </a:cubicBezTo>
                <a:cubicBezTo>
                  <a:pt x="1373" y="1454"/>
                  <a:pt x="1373" y="1454"/>
                  <a:pt x="1373" y="1454"/>
                </a:cubicBezTo>
                <a:cubicBezTo>
                  <a:pt x="1373" y="1454"/>
                  <a:pt x="1373" y="1455"/>
                  <a:pt x="1373" y="1455"/>
                </a:cubicBezTo>
                <a:cubicBezTo>
                  <a:pt x="1373" y="1455"/>
                  <a:pt x="1373" y="1456"/>
                  <a:pt x="1373" y="1457"/>
                </a:cubicBezTo>
                <a:cubicBezTo>
                  <a:pt x="1373" y="1457"/>
                  <a:pt x="1373" y="1457"/>
                  <a:pt x="1373" y="1458"/>
                </a:cubicBezTo>
                <a:cubicBezTo>
                  <a:pt x="1372" y="1458"/>
                  <a:pt x="1372" y="1459"/>
                  <a:pt x="1372" y="1459"/>
                </a:cubicBezTo>
                <a:cubicBezTo>
                  <a:pt x="1372" y="1459"/>
                  <a:pt x="1372" y="1459"/>
                  <a:pt x="1372" y="1460"/>
                </a:cubicBezTo>
                <a:cubicBezTo>
                  <a:pt x="1372" y="1460"/>
                  <a:pt x="1372" y="1460"/>
                  <a:pt x="1372" y="1461"/>
                </a:cubicBezTo>
                <a:cubicBezTo>
                  <a:pt x="1372" y="1461"/>
                  <a:pt x="1373" y="1462"/>
                  <a:pt x="1373" y="1462"/>
                </a:cubicBezTo>
                <a:cubicBezTo>
                  <a:pt x="1373" y="1463"/>
                  <a:pt x="1373" y="1463"/>
                  <a:pt x="1373" y="1464"/>
                </a:cubicBezTo>
                <a:cubicBezTo>
                  <a:pt x="1373" y="1464"/>
                  <a:pt x="1373" y="1464"/>
                  <a:pt x="1373" y="1465"/>
                </a:cubicBezTo>
                <a:cubicBezTo>
                  <a:pt x="1373" y="1465"/>
                  <a:pt x="1373" y="1465"/>
                  <a:pt x="1373" y="1465"/>
                </a:cubicBezTo>
                <a:cubicBezTo>
                  <a:pt x="1373" y="1466"/>
                  <a:pt x="1373" y="1466"/>
                  <a:pt x="1373" y="1467"/>
                </a:cubicBezTo>
                <a:cubicBezTo>
                  <a:pt x="1373" y="1467"/>
                  <a:pt x="1373" y="1467"/>
                  <a:pt x="1373" y="1467"/>
                </a:cubicBezTo>
                <a:cubicBezTo>
                  <a:pt x="1373" y="1467"/>
                  <a:pt x="1373" y="1468"/>
                  <a:pt x="1374" y="1468"/>
                </a:cubicBezTo>
                <a:cubicBezTo>
                  <a:pt x="1374" y="1468"/>
                  <a:pt x="1374" y="1469"/>
                  <a:pt x="1374" y="1470"/>
                </a:cubicBezTo>
                <a:cubicBezTo>
                  <a:pt x="1374" y="1470"/>
                  <a:pt x="1374" y="1470"/>
                  <a:pt x="1374" y="1470"/>
                </a:cubicBezTo>
                <a:cubicBezTo>
                  <a:pt x="1374" y="1471"/>
                  <a:pt x="1375" y="1471"/>
                  <a:pt x="1375" y="1471"/>
                </a:cubicBezTo>
                <a:cubicBezTo>
                  <a:pt x="1375" y="1471"/>
                  <a:pt x="1375" y="1472"/>
                  <a:pt x="1375" y="1472"/>
                </a:cubicBezTo>
                <a:cubicBezTo>
                  <a:pt x="1375" y="1473"/>
                  <a:pt x="1376" y="1473"/>
                  <a:pt x="1376" y="1474"/>
                </a:cubicBezTo>
                <a:cubicBezTo>
                  <a:pt x="1376" y="1474"/>
                  <a:pt x="1376" y="1474"/>
                  <a:pt x="1376" y="1474"/>
                </a:cubicBezTo>
                <a:cubicBezTo>
                  <a:pt x="1208" y="1635"/>
                  <a:pt x="1208" y="1635"/>
                  <a:pt x="1208" y="1635"/>
                </a:cubicBezTo>
                <a:cubicBezTo>
                  <a:pt x="1197" y="1629"/>
                  <a:pt x="1182" y="1630"/>
                  <a:pt x="1172" y="1639"/>
                </a:cubicBezTo>
                <a:cubicBezTo>
                  <a:pt x="1160" y="1651"/>
                  <a:pt x="1160" y="1670"/>
                  <a:pt x="1171" y="1682"/>
                </a:cubicBezTo>
                <a:cubicBezTo>
                  <a:pt x="1183" y="1694"/>
                  <a:pt x="1202" y="1694"/>
                  <a:pt x="1214" y="1683"/>
                </a:cubicBezTo>
                <a:cubicBezTo>
                  <a:pt x="1224" y="1673"/>
                  <a:pt x="1225" y="1658"/>
                  <a:pt x="1219" y="1647"/>
                </a:cubicBezTo>
                <a:cubicBezTo>
                  <a:pt x="1387" y="1486"/>
                  <a:pt x="1387" y="1486"/>
                  <a:pt x="1387" y="1486"/>
                </a:cubicBezTo>
                <a:cubicBezTo>
                  <a:pt x="1387" y="1486"/>
                  <a:pt x="1387" y="1486"/>
                  <a:pt x="1388" y="1486"/>
                </a:cubicBezTo>
                <a:cubicBezTo>
                  <a:pt x="1388" y="1486"/>
                  <a:pt x="1388" y="1486"/>
                  <a:pt x="1389" y="1487"/>
                </a:cubicBezTo>
                <a:cubicBezTo>
                  <a:pt x="1389" y="1487"/>
                  <a:pt x="1390" y="1487"/>
                  <a:pt x="1390" y="1487"/>
                </a:cubicBezTo>
                <a:cubicBezTo>
                  <a:pt x="1390" y="1487"/>
                  <a:pt x="1391" y="1487"/>
                  <a:pt x="1391" y="1487"/>
                </a:cubicBezTo>
                <a:cubicBezTo>
                  <a:pt x="1391" y="1488"/>
                  <a:pt x="1391" y="1488"/>
                  <a:pt x="1392" y="1488"/>
                </a:cubicBezTo>
                <a:cubicBezTo>
                  <a:pt x="1392" y="1488"/>
                  <a:pt x="1393" y="1488"/>
                  <a:pt x="1393" y="1488"/>
                </a:cubicBezTo>
                <a:cubicBezTo>
                  <a:pt x="1393" y="1488"/>
                  <a:pt x="1394" y="1489"/>
                  <a:pt x="1394" y="1489"/>
                </a:cubicBezTo>
                <a:cubicBezTo>
                  <a:pt x="1394" y="1489"/>
                  <a:pt x="1394" y="1489"/>
                  <a:pt x="1394" y="1489"/>
                </a:cubicBezTo>
                <a:cubicBezTo>
                  <a:pt x="1395" y="1489"/>
                  <a:pt x="1395" y="1489"/>
                  <a:pt x="1396" y="1489"/>
                </a:cubicBezTo>
                <a:cubicBezTo>
                  <a:pt x="1396" y="1489"/>
                  <a:pt x="1396" y="1489"/>
                  <a:pt x="1396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7" y="1489"/>
                  <a:pt x="1397" y="1489"/>
                  <a:pt x="1397" y="1489"/>
                </a:cubicBezTo>
                <a:cubicBezTo>
                  <a:pt x="1398" y="1489"/>
                  <a:pt x="1398" y="1490"/>
                  <a:pt x="1399" y="1490"/>
                </a:cubicBezTo>
                <a:cubicBezTo>
                  <a:pt x="1399" y="1490"/>
                  <a:pt x="1400" y="1490"/>
                  <a:pt x="1400" y="1490"/>
                </a:cubicBezTo>
                <a:cubicBezTo>
                  <a:pt x="1401" y="1490"/>
                  <a:pt x="1401" y="1490"/>
                  <a:pt x="1401" y="1490"/>
                </a:cubicBezTo>
                <a:cubicBezTo>
                  <a:pt x="1402" y="1490"/>
                  <a:pt x="1402" y="1490"/>
                  <a:pt x="1402" y="1490"/>
                </a:cubicBezTo>
                <a:cubicBezTo>
                  <a:pt x="1402" y="1490"/>
                  <a:pt x="1403" y="1490"/>
                  <a:pt x="1403" y="1490"/>
                </a:cubicBezTo>
                <a:cubicBezTo>
                  <a:pt x="1403" y="1490"/>
                  <a:pt x="1403" y="1490"/>
                  <a:pt x="1403" y="1490"/>
                </a:cubicBezTo>
                <a:cubicBezTo>
                  <a:pt x="1404" y="1490"/>
                  <a:pt x="1404" y="1490"/>
                  <a:pt x="1404" y="1490"/>
                </a:cubicBezTo>
                <a:cubicBezTo>
                  <a:pt x="1405" y="1490"/>
                  <a:pt x="1406" y="1490"/>
                  <a:pt x="1406" y="1490"/>
                </a:cubicBezTo>
                <a:cubicBezTo>
                  <a:pt x="1407" y="1489"/>
                  <a:pt x="1407" y="1489"/>
                  <a:pt x="1407" y="1489"/>
                </a:cubicBezTo>
                <a:cubicBezTo>
                  <a:pt x="1407" y="1489"/>
                  <a:pt x="1408" y="1489"/>
                  <a:pt x="1408" y="1489"/>
                </a:cubicBezTo>
                <a:cubicBezTo>
                  <a:pt x="1408" y="1489"/>
                  <a:pt x="1409" y="1489"/>
                  <a:pt x="1409" y="1489"/>
                </a:cubicBezTo>
                <a:cubicBezTo>
                  <a:pt x="1409" y="1489"/>
                  <a:pt x="1409" y="1489"/>
                  <a:pt x="1409" y="1489"/>
                </a:cubicBezTo>
                <a:cubicBezTo>
                  <a:pt x="1410" y="1489"/>
                  <a:pt x="1410" y="1489"/>
                  <a:pt x="1410" y="1489"/>
                </a:cubicBezTo>
                <a:cubicBezTo>
                  <a:pt x="1411" y="1489"/>
                  <a:pt x="1411" y="1488"/>
                  <a:pt x="1411" y="1488"/>
                </a:cubicBezTo>
                <a:cubicBezTo>
                  <a:pt x="1412" y="1488"/>
                  <a:pt x="1412" y="1488"/>
                  <a:pt x="1412" y="1488"/>
                </a:cubicBezTo>
                <a:cubicBezTo>
                  <a:pt x="1412" y="1488"/>
                  <a:pt x="1412" y="1488"/>
                  <a:pt x="1413" y="1488"/>
                </a:cubicBezTo>
                <a:cubicBezTo>
                  <a:pt x="1413" y="1488"/>
                  <a:pt x="1413" y="1488"/>
                  <a:pt x="1413" y="1488"/>
                </a:cubicBezTo>
                <a:cubicBezTo>
                  <a:pt x="1414" y="1488"/>
                  <a:pt x="1414" y="1487"/>
                  <a:pt x="1414" y="1487"/>
                </a:cubicBezTo>
                <a:cubicBezTo>
                  <a:pt x="1414" y="1487"/>
                  <a:pt x="1414" y="1487"/>
                  <a:pt x="1415" y="1487"/>
                </a:cubicBezTo>
                <a:cubicBezTo>
                  <a:pt x="1415" y="1487"/>
                  <a:pt x="1416" y="1487"/>
                  <a:pt x="1416" y="1486"/>
                </a:cubicBezTo>
                <a:cubicBezTo>
                  <a:pt x="1416" y="1486"/>
                  <a:pt x="1417" y="1486"/>
                  <a:pt x="1417" y="1486"/>
                </a:cubicBezTo>
                <a:cubicBezTo>
                  <a:pt x="1417" y="1486"/>
                  <a:pt x="1418" y="1485"/>
                  <a:pt x="1418" y="1485"/>
                </a:cubicBezTo>
                <a:cubicBezTo>
                  <a:pt x="1418" y="1485"/>
                  <a:pt x="1418" y="1485"/>
                  <a:pt x="1418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5"/>
                  <a:pt x="1419" y="1485"/>
                  <a:pt x="1419" y="1485"/>
                </a:cubicBezTo>
                <a:cubicBezTo>
                  <a:pt x="1419" y="1484"/>
                  <a:pt x="1419" y="1484"/>
                  <a:pt x="1420" y="1484"/>
                </a:cubicBezTo>
                <a:cubicBezTo>
                  <a:pt x="1420" y="1484"/>
                  <a:pt x="1420" y="1484"/>
                  <a:pt x="1421" y="1483"/>
                </a:cubicBezTo>
                <a:cubicBezTo>
                  <a:pt x="1421" y="1483"/>
                  <a:pt x="1422" y="1483"/>
                  <a:pt x="1422" y="1482"/>
                </a:cubicBezTo>
                <a:cubicBezTo>
                  <a:pt x="1422" y="1482"/>
                  <a:pt x="1423" y="1482"/>
                  <a:pt x="1423" y="1482"/>
                </a:cubicBezTo>
                <a:cubicBezTo>
                  <a:pt x="1423" y="1482"/>
                  <a:pt x="1423" y="1482"/>
                  <a:pt x="1423" y="1481"/>
                </a:cubicBezTo>
                <a:cubicBezTo>
                  <a:pt x="1423" y="1481"/>
                  <a:pt x="1423" y="1481"/>
                  <a:pt x="1423" y="1481"/>
                </a:cubicBezTo>
                <a:cubicBezTo>
                  <a:pt x="1423" y="1481"/>
                  <a:pt x="1424" y="1481"/>
                  <a:pt x="1424" y="1480"/>
                </a:cubicBezTo>
                <a:cubicBezTo>
                  <a:pt x="1424" y="1480"/>
                  <a:pt x="1425" y="1480"/>
                  <a:pt x="1425" y="1479"/>
                </a:cubicBezTo>
                <a:cubicBezTo>
                  <a:pt x="1425" y="1479"/>
                  <a:pt x="1426" y="1479"/>
                  <a:pt x="1426" y="1478"/>
                </a:cubicBezTo>
                <a:cubicBezTo>
                  <a:pt x="1426" y="1478"/>
                  <a:pt x="1426" y="1478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7"/>
                  <a:pt x="1427" y="1477"/>
                  <a:pt x="1427" y="1477"/>
                </a:cubicBezTo>
                <a:cubicBezTo>
                  <a:pt x="1427" y="1476"/>
                  <a:pt x="1427" y="1476"/>
                  <a:pt x="1428" y="1476"/>
                </a:cubicBezTo>
                <a:cubicBezTo>
                  <a:pt x="1428" y="1476"/>
                  <a:pt x="1428" y="1476"/>
                  <a:pt x="1428" y="1476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0"/>
                  <a:pt x="1651" y="1540"/>
                  <a:pt x="1651" y="1540"/>
                </a:cubicBezTo>
                <a:cubicBezTo>
                  <a:pt x="1651" y="1541"/>
                  <a:pt x="1651" y="1541"/>
                  <a:pt x="1651" y="1542"/>
                </a:cubicBezTo>
                <a:cubicBezTo>
                  <a:pt x="1651" y="1542"/>
                  <a:pt x="1651" y="1542"/>
                  <a:pt x="1651" y="1542"/>
                </a:cubicBezTo>
                <a:cubicBezTo>
                  <a:pt x="1651" y="1542"/>
                  <a:pt x="1651" y="1543"/>
                  <a:pt x="1651" y="1543"/>
                </a:cubicBezTo>
                <a:cubicBezTo>
                  <a:pt x="1651" y="1543"/>
                  <a:pt x="1651" y="1544"/>
                  <a:pt x="1651" y="1545"/>
                </a:cubicBezTo>
                <a:cubicBezTo>
                  <a:pt x="1651" y="1545"/>
                  <a:pt x="1651" y="1545"/>
                  <a:pt x="1652" y="1545"/>
                </a:cubicBezTo>
                <a:cubicBezTo>
                  <a:pt x="1652" y="1545"/>
                  <a:pt x="1652" y="1545"/>
                  <a:pt x="1652" y="1546"/>
                </a:cubicBezTo>
                <a:cubicBezTo>
                  <a:pt x="1652" y="1546"/>
                  <a:pt x="1652" y="1546"/>
                  <a:pt x="1652" y="1546"/>
                </a:cubicBezTo>
                <a:cubicBezTo>
                  <a:pt x="1652" y="1547"/>
                  <a:pt x="1652" y="1547"/>
                  <a:pt x="1652" y="1548"/>
                </a:cubicBezTo>
                <a:cubicBezTo>
                  <a:pt x="1652" y="1548"/>
                  <a:pt x="1652" y="1548"/>
                  <a:pt x="1652" y="1548"/>
                </a:cubicBezTo>
                <a:cubicBezTo>
                  <a:pt x="1652" y="1548"/>
                  <a:pt x="1652" y="1548"/>
                  <a:pt x="1652" y="1549"/>
                </a:cubicBezTo>
                <a:cubicBezTo>
                  <a:pt x="1652" y="1549"/>
                  <a:pt x="1653" y="1550"/>
                  <a:pt x="1653" y="1550"/>
                </a:cubicBezTo>
                <a:cubicBezTo>
                  <a:pt x="1653" y="1551"/>
                  <a:pt x="1653" y="1551"/>
                  <a:pt x="1653" y="1551"/>
                </a:cubicBezTo>
                <a:cubicBezTo>
                  <a:pt x="1653" y="1551"/>
                  <a:pt x="1653" y="1552"/>
                  <a:pt x="1653" y="1552"/>
                </a:cubicBezTo>
                <a:cubicBezTo>
                  <a:pt x="1654" y="1552"/>
                  <a:pt x="1654" y="1553"/>
                  <a:pt x="1654" y="1553"/>
                </a:cubicBezTo>
                <a:cubicBezTo>
                  <a:pt x="1654" y="1553"/>
                  <a:pt x="1654" y="1554"/>
                  <a:pt x="1655" y="1554"/>
                </a:cubicBezTo>
                <a:cubicBezTo>
                  <a:pt x="1655" y="1555"/>
                  <a:pt x="1655" y="1555"/>
                  <a:pt x="1655" y="1556"/>
                </a:cubicBezTo>
                <a:cubicBezTo>
                  <a:pt x="1655" y="1556"/>
                  <a:pt x="1656" y="1556"/>
                  <a:pt x="1656" y="1556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6" y="1557"/>
                  <a:pt x="1656" y="1557"/>
                </a:cubicBezTo>
                <a:cubicBezTo>
                  <a:pt x="1656" y="1557"/>
                  <a:pt x="1657" y="1558"/>
                  <a:pt x="1657" y="1558"/>
                </a:cubicBezTo>
                <a:cubicBezTo>
                  <a:pt x="1657" y="1558"/>
                  <a:pt x="1657" y="1559"/>
                  <a:pt x="1658" y="1559"/>
                </a:cubicBezTo>
                <a:cubicBezTo>
                  <a:pt x="1658" y="1560"/>
                  <a:pt x="1658" y="1560"/>
                  <a:pt x="1659" y="1560"/>
                </a:cubicBezTo>
                <a:cubicBezTo>
                  <a:pt x="1659" y="1561"/>
                  <a:pt x="1659" y="1561"/>
                  <a:pt x="1659" y="1561"/>
                </a:cubicBezTo>
                <a:cubicBezTo>
                  <a:pt x="1659" y="1561"/>
                  <a:pt x="1660" y="1561"/>
                  <a:pt x="1660" y="1561"/>
                </a:cubicBezTo>
                <a:cubicBezTo>
                  <a:pt x="1660" y="1561"/>
                  <a:pt x="1660" y="1561"/>
                  <a:pt x="1660" y="1562"/>
                </a:cubicBezTo>
                <a:cubicBezTo>
                  <a:pt x="1660" y="1562"/>
                  <a:pt x="1660" y="1562"/>
                  <a:pt x="1661" y="1562"/>
                </a:cubicBezTo>
                <a:cubicBezTo>
                  <a:pt x="1661" y="1563"/>
                  <a:pt x="1661" y="1563"/>
                  <a:pt x="1662" y="1563"/>
                </a:cubicBezTo>
                <a:cubicBezTo>
                  <a:pt x="1662" y="1564"/>
                  <a:pt x="1662" y="1564"/>
                  <a:pt x="1663" y="1564"/>
                </a:cubicBezTo>
                <a:cubicBezTo>
                  <a:pt x="1663" y="1565"/>
                  <a:pt x="1663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4" y="1565"/>
                  <a:pt x="1664" y="1565"/>
                  <a:pt x="1664" y="1565"/>
                </a:cubicBezTo>
                <a:cubicBezTo>
                  <a:pt x="1665" y="1566"/>
                  <a:pt x="1665" y="1566"/>
                  <a:pt x="1665" y="1566"/>
                </a:cubicBezTo>
                <a:cubicBezTo>
                  <a:pt x="1666" y="1566"/>
                  <a:pt x="1666" y="1566"/>
                  <a:pt x="1666" y="1567"/>
                </a:cubicBezTo>
                <a:cubicBezTo>
                  <a:pt x="1667" y="1567"/>
                  <a:pt x="1667" y="1567"/>
                  <a:pt x="1668" y="1567"/>
                </a:cubicBezTo>
                <a:cubicBezTo>
                  <a:pt x="1668" y="1568"/>
                  <a:pt x="1669" y="1568"/>
                  <a:pt x="1669" y="1568"/>
                </a:cubicBezTo>
                <a:cubicBezTo>
                  <a:pt x="1669" y="1568"/>
                  <a:pt x="1669" y="1568"/>
                  <a:pt x="1670" y="1568"/>
                </a:cubicBezTo>
                <a:cubicBezTo>
                  <a:pt x="1670" y="1568"/>
                  <a:pt x="1670" y="1568"/>
                  <a:pt x="1670" y="1569"/>
                </a:cubicBezTo>
                <a:cubicBezTo>
                  <a:pt x="1671" y="1569"/>
                  <a:pt x="1671" y="1569"/>
                  <a:pt x="1672" y="1569"/>
                </a:cubicBezTo>
                <a:cubicBezTo>
                  <a:pt x="1672" y="1569"/>
                  <a:pt x="1672" y="1569"/>
                  <a:pt x="1673" y="1569"/>
                </a:cubicBezTo>
                <a:cubicBezTo>
                  <a:pt x="1673" y="1569"/>
                  <a:pt x="1673" y="1569"/>
                  <a:pt x="1673" y="1569"/>
                </a:cubicBezTo>
                <a:cubicBezTo>
                  <a:pt x="1674" y="1570"/>
                  <a:pt x="1674" y="1570"/>
                  <a:pt x="1674" y="1570"/>
                </a:cubicBezTo>
                <a:cubicBezTo>
                  <a:pt x="1675" y="1570"/>
                  <a:pt x="1675" y="1570"/>
                  <a:pt x="1675" y="1570"/>
                </a:cubicBezTo>
                <a:cubicBezTo>
                  <a:pt x="1675" y="1570"/>
                  <a:pt x="1676" y="1570"/>
                  <a:pt x="1676" y="1570"/>
                </a:cubicBezTo>
                <a:cubicBezTo>
                  <a:pt x="1677" y="1570"/>
                  <a:pt x="1677" y="1570"/>
                  <a:pt x="1678" y="1570"/>
                </a:cubicBezTo>
                <a:cubicBezTo>
                  <a:pt x="1678" y="1570"/>
                  <a:pt x="1679" y="1570"/>
                  <a:pt x="1679" y="1570"/>
                </a:cubicBezTo>
                <a:cubicBezTo>
                  <a:pt x="1679" y="1571"/>
                  <a:pt x="1680" y="1571"/>
                  <a:pt x="1680" y="1571"/>
                </a:cubicBezTo>
                <a:cubicBezTo>
                  <a:pt x="1680" y="1571"/>
                  <a:pt x="1680" y="1571"/>
                  <a:pt x="1680" y="1571"/>
                </a:cubicBezTo>
                <a:cubicBezTo>
                  <a:pt x="1736" y="1796"/>
                  <a:pt x="1736" y="1796"/>
                  <a:pt x="1736" y="1796"/>
                </a:cubicBezTo>
                <a:cubicBezTo>
                  <a:pt x="1736" y="1797"/>
                  <a:pt x="1736" y="1797"/>
                  <a:pt x="1736" y="1797"/>
                </a:cubicBezTo>
                <a:close/>
                <a:moveTo>
                  <a:pt x="2224" y="1676"/>
                </a:moveTo>
                <a:cubicBezTo>
                  <a:pt x="2223" y="1677"/>
                  <a:pt x="2223" y="1677"/>
                  <a:pt x="2223" y="1677"/>
                </a:cubicBezTo>
                <a:cubicBezTo>
                  <a:pt x="2223" y="1677"/>
                  <a:pt x="2223" y="1677"/>
                  <a:pt x="2222" y="1677"/>
                </a:cubicBezTo>
                <a:cubicBezTo>
                  <a:pt x="2222" y="1677"/>
                  <a:pt x="2222" y="1677"/>
                  <a:pt x="2222" y="1677"/>
                </a:cubicBezTo>
                <a:cubicBezTo>
                  <a:pt x="2222" y="1677"/>
                  <a:pt x="2222" y="1678"/>
                  <a:pt x="2221" y="1678"/>
                </a:cubicBezTo>
                <a:cubicBezTo>
                  <a:pt x="2221" y="1678"/>
                  <a:pt x="2220" y="1679"/>
                  <a:pt x="2220" y="1679"/>
                </a:cubicBezTo>
                <a:cubicBezTo>
                  <a:pt x="2220" y="1679"/>
                  <a:pt x="2219" y="1679"/>
                  <a:pt x="2219" y="1680"/>
                </a:cubicBezTo>
                <a:cubicBezTo>
                  <a:pt x="2219" y="1680"/>
                  <a:pt x="2218" y="1680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8" y="1681"/>
                  <a:pt x="2218" y="1681"/>
                </a:cubicBezTo>
                <a:cubicBezTo>
                  <a:pt x="2218" y="1681"/>
                  <a:pt x="2217" y="1681"/>
                  <a:pt x="2217" y="1682"/>
                </a:cubicBezTo>
                <a:cubicBezTo>
                  <a:pt x="2217" y="1682"/>
                  <a:pt x="2216" y="1682"/>
                  <a:pt x="2216" y="1683"/>
                </a:cubicBezTo>
                <a:cubicBezTo>
                  <a:pt x="2216" y="1683"/>
                  <a:pt x="2215" y="1684"/>
                  <a:pt x="2215" y="1684"/>
                </a:cubicBezTo>
                <a:cubicBezTo>
                  <a:pt x="2215" y="1684"/>
                  <a:pt x="2215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5"/>
                  <a:pt x="2214" y="1685"/>
                  <a:pt x="2214" y="1685"/>
                </a:cubicBezTo>
                <a:cubicBezTo>
                  <a:pt x="2214" y="1686"/>
                  <a:pt x="2214" y="1686"/>
                  <a:pt x="2213" y="1686"/>
                </a:cubicBezTo>
                <a:cubicBezTo>
                  <a:pt x="2213" y="1687"/>
                  <a:pt x="2213" y="1687"/>
                  <a:pt x="2213" y="1687"/>
                </a:cubicBezTo>
                <a:cubicBezTo>
                  <a:pt x="2212" y="1688"/>
                  <a:pt x="2212" y="1688"/>
                  <a:pt x="2212" y="1689"/>
                </a:cubicBezTo>
                <a:cubicBezTo>
                  <a:pt x="2212" y="1689"/>
                  <a:pt x="2212" y="1690"/>
                  <a:pt x="2211" y="1690"/>
                </a:cubicBezTo>
                <a:cubicBezTo>
                  <a:pt x="2211" y="1690"/>
                  <a:pt x="2211" y="1690"/>
                  <a:pt x="2211" y="1691"/>
                </a:cubicBezTo>
                <a:cubicBezTo>
                  <a:pt x="2211" y="1691"/>
                  <a:pt x="2211" y="1691"/>
                  <a:pt x="2211" y="1692"/>
                </a:cubicBezTo>
                <a:cubicBezTo>
                  <a:pt x="2211" y="1692"/>
                  <a:pt x="2210" y="1693"/>
                  <a:pt x="2210" y="1693"/>
                </a:cubicBezTo>
                <a:cubicBezTo>
                  <a:pt x="2210" y="1693"/>
                  <a:pt x="2210" y="1694"/>
                  <a:pt x="2210" y="1694"/>
                </a:cubicBezTo>
                <a:cubicBezTo>
                  <a:pt x="2210" y="1694"/>
                  <a:pt x="2210" y="1694"/>
                  <a:pt x="2210" y="1694"/>
                </a:cubicBezTo>
                <a:cubicBezTo>
                  <a:pt x="2210" y="1695"/>
                  <a:pt x="2210" y="1695"/>
                  <a:pt x="2210" y="1696"/>
                </a:cubicBezTo>
                <a:cubicBezTo>
                  <a:pt x="2209" y="1696"/>
                  <a:pt x="2209" y="1696"/>
                  <a:pt x="2209" y="1696"/>
                </a:cubicBezTo>
                <a:cubicBezTo>
                  <a:pt x="2209" y="1697"/>
                  <a:pt x="2209" y="1697"/>
                  <a:pt x="2209" y="1697"/>
                </a:cubicBezTo>
                <a:cubicBezTo>
                  <a:pt x="2209" y="1698"/>
                  <a:pt x="2209" y="1698"/>
                  <a:pt x="2209" y="1699"/>
                </a:cubicBezTo>
                <a:cubicBezTo>
                  <a:pt x="2209" y="1699"/>
                  <a:pt x="2209" y="1700"/>
                  <a:pt x="2209" y="1700"/>
                </a:cubicBezTo>
                <a:cubicBezTo>
                  <a:pt x="2209" y="1701"/>
                  <a:pt x="2209" y="1701"/>
                  <a:pt x="2209" y="1701"/>
                </a:cubicBezTo>
                <a:cubicBezTo>
                  <a:pt x="2209" y="1702"/>
                  <a:pt x="2209" y="1702"/>
                  <a:pt x="2209" y="1702"/>
                </a:cubicBezTo>
                <a:cubicBezTo>
                  <a:pt x="2209" y="1702"/>
                  <a:pt x="2209" y="1703"/>
                  <a:pt x="2209" y="1703"/>
                </a:cubicBezTo>
                <a:cubicBezTo>
                  <a:pt x="2209" y="1704"/>
                  <a:pt x="2209" y="1704"/>
                  <a:pt x="2209" y="1704"/>
                </a:cubicBezTo>
                <a:cubicBezTo>
                  <a:pt x="2209" y="1705"/>
                  <a:pt x="2209" y="1706"/>
                  <a:pt x="2209" y="1706"/>
                </a:cubicBezTo>
                <a:cubicBezTo>
                  <a:pt x="2209" y="1706"/>
                  <a:pt x="2209" y="1707"/>
                  <a:pt x="2209" y="1707"/>
                </a:cubicBezTo>
                <a:cubicBezTo>
                  <a:pt x="2209" y="1707"/>
                  <a:pt x="2209" y="1707"/>
                  <a:pt x="2209" y="1708"/>
                </a:cubicBezTo>
                <a:cubicBezTo>
                  <a:pt x="2209" y="1708"/>
                  <a:pt x="2209" y="1709"/>
                  <a:pt x="2210" y="1709"/>
                </a:cubicBezTo>
                <a:cubicBezTo>
                  <a:pt x="2210" y="1709"/>
                  <a:pt x="2210" y="1709"/>
                  <a:pt x="2210" y="1709"/>
                </a:cubicBezTo>
                <a:cubicBezTo>
                  <a:pt x="2210" y="1710"/>
                  <a:pt x="2210" y="1710"/>
                  <a:pt x="2210" y="1710"/>
                </a:cubicBezTo>
                <a:cubicBezTo>
                  <a:pt x="2210" y="1711"/>
                  <a:pt x="2210" y="1711"/>
                  <a:pt x="2210" y="1712"/>
                </a:cubicBezTo>
                <a:cubicBezTo>
                  <a:pt x="2210" y="1712"/>
                  <a:pt x="2211" y="1712"/>
                  <a:pt x="2211" y="1713"/>
                </a:cubicBezTo>
                <a:cubicBezTo>
                  <a:pt x="2211" y="1713"/>
                  <a:pt x="2211" y="1713"/>
                  <a:pt x="2211" y="1713"/>
                </a:cubicBezTo>
                <a:cubicBezTo>
                  <a:pt x="2211" y="1714"/>
                  <a:pt x="2211" y="1714"/>
                  <a:pt x="2211" y="1715"/>
                </a:cubicBezTo>
                <a:cubicBezTo>
                  <a:pt x="2212" y="1715"/>
                  <a:pt x="2212" y="1716"/>
                  <a:pt x="2212" y="1716"/>
                </a:cubicBezTo>
                <a:cubicBezTo>
                  <a:pt x="2212" y="1716"/>
                  <a:pt x="2212" y="1716"/>
                  <a:pt x="2212" y="1716"/>
                </a:cubicBezTo>
                <a:cubicBezTo>
                  <a:pt x="2045" y="1878"/>
                  <a:pt x="2045" y="1878"/>
                  <a:pt x="2045" y="1878"/>
                </a:cubicBezTo>
                <a:cubicBezTo>
                  <a:pt x="2044" y="1877"/>
                  <a:pt x="2043" y="1877"/>
                  <a:pt x="2041" y="1876"/>
                </a:cubicBezTo>
                <a:cubicBezTo>
                  <a:pt x="2041" y="1876"/>
                  <a:pt x="2041" y="1876"/>
                  <a:pt x="2041" y="1876"/>
                </a:cubicBezTo>
                <a:cubicBezTo>
                  <a:pt x="2040" y="1875"/>
                  <a:pt x="2039" y="1875"/>
                  <a:pt x="2038" y="1875"/>
                </a:cubicBezTo>
                <a:cubicBezTo>
                  <a:pt x="2037" y="1874"/>
                  <a:pt x="2037" y="1874"/>
                  <a:pt x="2036" y="1874"/>
                </a:cubicBezTo>
                <a:cubicBezTo>
                  <a:pt x="2036" y="1874"/>
                  <a:pt x="2036" y="1874"/>
                  <a:pt x="2035" y="1874"/>
                </a:cubicBezTo>
                <a:cubicBezTo>
                  <a:pt x="2034" y="1874"/>
                  <a:pt x="2032" y="1874"/>
                  <a:pt x="2030" y="1873"/>
                </a:cubicBezTo>
                <a:cubicBezTo>
                  <a:pt x="2030" y="1873"/>
                  <a:pt x="2030" y="1873"/>
                  <a:pt x="2030" y="1873"/>
                </a:cubicBezTo>
                <a:cubicBezTo>
                  <a:pt x="2028" y="1873"/>
                  <a:pt x="2026" y="1874"/>
                  <a:pt x="2025" y="1874"/>
                </a:cubicBezTo>
                <a:cubicBezTo>
                  <a:pt x="2024" y="1874"/>
                  <a:pt x="2024" y="1874"/>
                  <a:pt x="2024" y="1874"/>
                </a:cubicBezTo>
                <a:cubicBezTo>
                  <a:pt x="2022" y="1874"/>
                  <a:pt x="2021" y="1875"/>
                  <a:pt x="2019" y="1875"/>
                </a:cubicBezTo>
                <a:cubicBezTo>
                  <a:pt x="2019" y="1875"/>
                  <a:pt x="2019" y="1875"/>
                  <a:pt x="2018" y="1876"/>
                </a:cubicBezTo>
                <a:cubicBezTo>
                  <a:pt x="2017" y="1876"/>
                  <a:pt x="2015" y="1877"/>
                  <a:pt x="2014" y="1878"/>
                </a:cubicBezTo>
                <a:cubicBezTo>
                  <a:pt x="2014" y="1878"/>
                  <a:pt x="2013" y="1878"/>
                  <a:pt x="2013" y="1878"/>
                </a:cubicBezTo>
                <a:cubicBezTo>
                  <a:pt x="2012" y="1879"/>
                  <a:pt x="2010" y="1880"/>
                  <a:pt x="2009" y="1882"/>
                </a:cubicBezTo>
                <a:cubicBezTo>
                  <a:pt x="2009" y="1882"/>
                  <a:pt x="2009" y="1882"/>
                  <a:pt x="2009" y="1882"/>
                </a:cubicBezTo>
                <a:cubicBezTo>
                  <a:pt x="2009" y="1882"/>
                  <a:pt x="2009" y="1882"/>
                  <a:pt x="2008" y="1882"/>
                </a:cubicBezTo>
                <a:cubicBezTo>
                  <a:pt x="2007" y="1883"/>
                  <a:pt x="2006" y="1885"/>
                  <a:pt x="2005" y="1886"/>
                </a:cubicBezTo>
                <a:cubicBezTo>
                  <a:pt x="2005" y="1886"/>
                  <a:pt x="2005" y="1886"/>
                  <a:pt x="2005" y="1886"/>
                </a:cubicBezTo>
                <a:cubicBezTo>
                  <a:pt x="2004" y="1887"/>
                  <a:pt x="2004" y="1887"/>
                  <a:pt x="2004" y="1888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3"/>
                  <a:pt x="1780" y="1823"/>
                  <a:pt x="1780" y="1823"/>
                </a:cubicBezTo>
                <a:cubicBezTo>
                  <a:pt x="1780" y="1822"/>
                  <a:pt x="1780" y="1822"/>
                  <a:pt x="1780" y="1822"/>
                </a:cubicBezTo>
                <a:cubicBezTo>
                  <a:pt x="1780" y="1821"/>
                  <a:pt x="1780" y="1821"/>
                  <a:pt x="1780" y="1820"/>
                </a:cubicBezTo>
                <a:cubicBezTo>
                  <a:pt x="1780" y="1820"/>
                  <a:pt x="1780" y="1819"/>
                  <a:pt x="1780" y="1819"/>
                </a:cubicBezTo>
                <a:cubicBezTo>
                  <a:pt x="1780" y="1818"/>
                  <a:pt x="1780" y="1818"/>
                  <a:pt x="1780" y="1818"/>
                </a:cubicBezTo>
                <a:cubicBezTo>
                  <a:pt x="1780" y="1818"/>
                  <a:pt x="1780" y="1817"/>
                  <a:pt x="1780" y="1817"/>
                </a:cubicBezTo>
                <a:cubicBezTo>
                  <a:pt x="1780" y="1817"/>
                  <a:pt x="1780" y="1816"/>
                  <a:pt x="1780" y="1816"/>
                </a:cubicBezTo>
                <a:cubicBezTo>
                  <a:pt x="1780" y="1816"/>
                  <a:pt x="1780" y="1815"/>
                  <a:pt x="1780" y="1815"/>
                </a:cubicBezTo>
                <a:cubicBezTo>
                  <a:pt x="1779" y="1815"/>
                  <a:pt x="1779" y="1815"/>
                  <a:pt x="1779" y="1815"/>
                </a:cubicBezTo>
                <a:cubicBezTo>
                  <a:pt x="1779" y="1814"/>
                  <a:pt x="1779" y="1813"/>
                  <a:pt x="1779" y="1813"/>
                </a:cubicBezTo>
                <a:cubicBezTo>
                  <a:pt x="1779" y="1813"/>
                  <a:pt x="1779" y="1812"/>
                  <a:pt x="1778" y="1812"/>
                </a:cubicBezTo>
                <a:cubicBezTo>
                  <a:pt x="1778" y="1812"/>
                  <a:pt x="1778" y="1812"/>
                  <a:pt x="1778" y="1811"/>
                </a:cubicBezTo>
                <a:cubicBezTo>
                  <a:pt x="1778" y="1811"/>
                  <a:pt x="1778" y="1811"/>
                  <a:pt x="1778" y="1810"/>
                </a:cubicBezTo>
                <a:cubicBezTo>
                  <a:pt x="1778" y="1810"/>
                  <a:pt x="1777" y="1809"/>
                  <a:pt x="1777" y="1809"/>
                </a:cubicBezTo>
                <a:cubicBezTo>
                  <a:pt x="1777" y="1808"/>
                  <a:pt x="1777" y="1808"/>
                  <a:pt x="1776" y="1808"/>
                </a:cubicBezTo>
                <a:cubicBezTo>
                  <a:pt x="1776" y="1807"/>
                  <a:pt x="1776" y="1807"/>
                  <a:pt x="1776" y="1807"/>
                </a:cubicBezTo>
                <a:cubicBezTo>
                  <a:pt x="1776" y="1807"/>
                  <a:pt x="1776" y="1806"/>
                  <a:pt x="1776" y="1806"/>
                </a:cubicBezTo>
                <a:cubicBezTo>
                  <a:pt x="1776" y="1806"/>
                  <a:pt x="1776" y="1806"/>
                  <a:pt x="1776" y="1806"/>
                </a:cubicBezTo>
                <a:cubicBezTo>
                  <a:pt x="1775" y="1806"/>
                  <a:pt x="1775" y="1806"/>
                  <a:pt x="1775" y="1805"/>
                </a:cubicBezTo>
                <a:cubicBezTo>
                  <a:pt x="1775" y="1805"/>
                  <a:pt x="1774" y="1804"/>
                  <a:pt x="1774" y="1804"/>
                </a:cubicBezTo>
                <a:cubicBezTo>
                  <a:pt x="1774" y="1804"/>
                  <a:pt x="1773" y="1803"/>
                  <a:pt x="1773" y="1803"/>
                </a:cubicBezTo>
                <a:cubicBezTo>
                  <a:pt x="1773" y="1803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2"/>
                  <a:pt x="1772" y="1802"/>
                  <a:pt x="1772" y="1802"/>
                </a:cubicBezTo>
                <a:cubicBezTo>
                  <a:pt x="1772" y="1801"/>
                  <a:pt x="1771" y="1801"/>
                  <a:pt x="1771" y="1801"/>
                </a:cubicBezTo>
                <a:cubicBezTo>
                  <a:pt x="1771" y="1800"/>
                  <a:pt x="1770" y="1800"/>
                  <a:pt x="1770" y="1800"/>
                </a:cubicBezTo>
                <a:cubicBezTo>
                  <a:pt x="1770" y="1800"/>
                  <a:pt x="1769" y="1799"/>
                  <a:pt x="1769" y="1799"/>
                </a:cubicBezTo>
                <a:cubicBezTo>
                  <a:pt x="1768" y="1799"/>
                  <a:pt x="1768" y="1798"/>
                  <a:pt x="1768" y="1798"/>
                </a:cubicBezTo>
                <a:cubicBezTo>
                  <a:pt x="1768" y="1798"/>
                  <a:pt x="1768" y="1798"/>
                  <a:pt x="1768" y="1798"/>
                </a:cubicBezTo>
                <a:cubicBezTo>
                  <a:pt x="1768" y="1798"/>
                  <a:pt x="1767" y="1798"/>
                  <a:pt x="1767" y="1798"/>
                </a:cubicBezTo>
                <a:cubicBezTo>
                  <a:pt x="1767" y="1798"/>
                  <a:pt x="1767" y="1797"/>
                  <a:pt x="1766" y="1797"/>
                </a:cubicBezTo>
                <a:cubicBezTo>
                  <a:pt x="1766" y="1797"/>
                  <a:pt x="1766" y="1797"/>
                  <a:pt x="1765" y="1797"/>
                </a:cubicBezTo>
                <a:cubicBezTo>
                  <a:pt x="1765" y="1796"/>
                  <a:pt x="1764" y="1796"/>
                  <a:pt x="1764" y="1796"/>
                </a:cubicBezTo>
                <a:cubicBezTo>
                  <a:pt x="1763" y="1796"/>
                  <a:pt x="1763" y="1795"/>
                  <a:pt x="1763" y="1795"/>
                </a:cubicBezTo>
                <a:cubicBezTo>
                  <a:pt x="1762" y="1795"/>
                  <a:pt x="1762" y="1795"/>
                  <a:pt x="1762" y="1795"/>
                </a:cubicBezTo>
                <a:cubicBezTo>
                  <a:pt x="1762" y="1795"/>
                  <a:pt x="1762" y="1795"/>
                  <a:pt x="1761" y="1795"/>
                </a:cubicBezTo>
                <a:cubicBezTo>
                  <a:pt x="1761" y="1794"/>
                  <a:pt x="1760" y="1794"/>
                  <a:pt x="1760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9" y="1794"/>
                  <a:pt x="1759" y="1794"/>
                  <a:pt x="1759" y="1794"/>
                </a:cubicBezTo>
                <a:cubicBezTo>
                  <a:pt x="1758" y="1794"/>
                  <a:pt x="1758" y="1794"/>
                  <a:pt x="1757" y="1793"/>
                </a:cubicBezTo>
                <a:cubicBezTo>
                  <a:pt x="1757" y="1793"/>
                  <a:pt x="1757" y="1793"/>
                  <a:pt x="1757" y="1793"/>
                </a:cubicBezTo>
                <a:cubicBezTo>
                  <a:pt x="1756" y="1793"/>
                  <a:pt x="1756" y="1793"/>
                  <a:pt x="1756" y="1793"/>
                </a:cubicBezTo>
                <a:cubicBezTo>
                  <a:pt x="1755" y="1793"/>
                  <a:pt x="1754" y="1793"/>
                  <a:pt x="1754" y="1793"/>
                </a:cubicBezTo>
                <a:cubicBezTo>
                  <a:pt x="1753" y="1793"/>
                  <a:pt x="1753" y="1793"/>
                  <a:pt x="1753" y="1793"/>
                </a:cubicBezTo>
                <a:cubicBezTo>
                  <a:pt x="1752" y="1793"/>
                  <a:pt x="1752" y="1793"/>
                  <a:pt x="1751" y="1793"/>
                </a:cubicBezTo>
                <a:cubicBezTo>
                  <a:pt x="1751" y="1793"/>
                  <a:pt x="1751" y="1793"/>
                  <a:pt x="1751" y="1793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7"/>
                  <a:pt x="1696" y="1567"/>
                  <a:pt x="1696" y="1567"/>
                </a:cubicBezTo>
                <a:cubicBezTo>
                  <a:pt x="1696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7" y="1566"/>
                  <a:pt x="1697" y="1566"/>
                  <a:pt x="1697" y="1566"/>
                </a:cubicBezTo>
                <a:cubicBezTo>
                  <a:pt x="1698" y="1566"/>
                  <a:pt x="1698" y="1565"/>
                  <a:pt x="1698" y="1565"/>
                </a:cubicBezTo>
                <a:cubicBezTo>
                  <a:pt x="1699" y="1565"/>
                  <a:pt x="1699" y="1564"/>
                  <a:pt x="1700" y="1564"/>
                </a:cubicBezTo>
                <a:cubicBezTo>
                  <a:pt x="1700" y="1564"/>
                  <a:pt x="1700" y="1564"/>
                  <a:pt x="1701" y="1563"/>
                </a:cubicBezTo>
                <a:cubicBezTo>
                  <a:pt x="1701" y="1563"/>
                  <a:pt x="1701" y="1563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2" y="1562"/>
                  <a:pt x="1702" y="1562"/>
                </a:cubicBezTo>
                <a:cubicBezTo>
                  <a:pt x="1702" y="1562"/>
                  <a:pt x="1703" y="1561"/>
                  <a:pt x="1703" y="1561"/>
                </a:cubicBezTo>
                <a:cubicBezTo>
                  <a:pt x="1703" y="1561"/>
                  <a:pt x="1703" y="1561"/>
                  <a:pt x="1704" y="1560"/>
                </a:cubicBezTo>
                <a:cubicBezTo>
                  <a:pt x="1704" y="1560"/>
                  <a:pt x="1704" y="1559"/>
                  <a:pt x="1705" y="1559"/>
                </a:cubicBezTo>
                <a:cubicBezTo>
                  <a:pt x="1705" y="1559"/>
                  <a:pt x="1705" y="1558"/>
                  <a:pt x="1705" y="1558"/>
                </a:cubicBezTo>
                <a:cubicBezTo>
                  <a:pt x="1705" y="1558"/>
                  <a:pt x="1705" y="1558"/>
                  <a:pt x="1706" y="1558"/>
                </a:cubicBezTo>
                <a:cubicBezTo>
                  <a:pt x="1706" y="1558"/>
                  <a:pt x="1706" y="1558"/>
                  <a:pt x="1706" y="1557"/>
                </a:cubicBezTo>
                <a:cubicBezTo>
                  <a:pt x="1706" y="1557"/>
                  <a:pt x="1706" y="1557"/>
                  <a:pt x="1706" y="1557"/>
                </a:cubicBezTo>
                <a:cubicBezTo>
                  <a:pt x="1707" y="1556"/>
                  <a:pt x="1707" y="1556"/>
                  <a:pt x="1707" y="1556"/>
                </a:cubicBezTo>
                <a:cubicBezTo>
                  <a:pt x="1707" y="1555"/>
                  <a:pt x="1708" y="1555"/>
                  <a:pt x="1708" y="1554"/>
                </a:cubicBezTo>
                <a:cubicBezTo>
                  <a:pt x="1708" y="1554"/>
                  <a:pt x="1708" y="1553"/>
                  <a:pt x="1708" y="1553"/>
                </a:cubicBezTo>
                <a:cubicBezTo>
                  <a:pt x="1708" y="1553"/>
                  <a:pt x="1709" y="1552"/>
                  <a:pt x="1709" y="1552"/>
                </a:cubicBezTo>
                <a:cubicBezTo>
                  <a:pt x="1709" y="1552"/>
                  <a:pt x="1709" y="1552"/>
                  <a:pt x="1709" y="1551"/>
                </a:cubicBezTo>
                <a:cubicBezTo>
                  <a:pt x="1709" y="1551"/>
                  <a:pt x="1709" y="1550"/>
                  <a:pt x="1710" y="1550"/>
                </a:cubicBezTo>
                <a:cubicBezTo>
                  <a:pt x="1710" y="1550"/>
                  <a:pt x="1710" y="1549"/>
                  <a:pt x="1710" y="1549"/>
                </a:cubicBezTo>
                <a:cubicBezTo>
                  <a:pt x="1710" y="1549"/>
                  <a:pt x="1710" y="1549"/>
                  <a:pt x="1710" y="1549"/>
                </a:cubicBezTo>
                <a:cubicBezTo>
                  <a:pt x="1710" y="1548"/>
                  <a:pt x="1710" y="1548"/>
                  <a:pt x="1710" y="1547"/>
                </a:cubicBezTo>
                <a:cubicBezTo>
                  <a:pt x="1710" y="1547"/>
                  <a:pt x="1710" y="1547"/>
                  <a:pt x="1710" y="1547"/>
                </a:cubicBezTo>
                <a:cubicBezTo>
                  <a:pt x="1710" y="1546"/>
                  <a:pt x="1710" y="1546"/>
                  <a:pt x="1711" y="1546"/>
                </a:cubicBezTo>
                <a:cubicBezTo>
                  <a:pt x="1711" y="1545"/>
                  <a:pt x="1711" y="1545"/>
                  <a:pt x="1711" y="1544"/>
                </a:cubicBezTo>
                <a:cubicBezTo>
                  <a:pt x="1711" y="1544"/>
                  <a:pt x="1711" y="1543"/>
                  <a:pt x="1711" y="1543"/>
                </a:cubicBezTo>
                <a:cubicBezTo>
                  <a:pt x="1711" y="1542"/>
                  <a:pt x="1711" y="1542"/>
                  <a:pt x="1711" y="1542"/>
                </a:cubicBezTo>
                <a:cubicBezTo>
                  <a:pt x="1711" y="1541"/>
                  <a:pt x="1711" y="1541"/>
                  <a:pt x="1711" y="1541"/>
                </a:cubicBezTo>
                <a:cubicBezTo>
                  <a:pt x="1711" y="1541"/>
                  <a:pt x="1711" y="1540"/>
                  <a:pt x="1711" y="1540"/>
                </a:cubicBezTo>
                <a:cubicBezTo>
                  <a:pt x="1711" y="1539"/>
                  <a:pt x="1711" y="1539"/>
                  <a:pt x="1711" y="1539"/>
                </a:cubicBezTo>
                <a:cubicBezTo>
                  <a:pt x="1711" y="1538"/>
                  <a:pt x="1711" y="1537"/>
                  <a:pt x="1711" y="1537"/>
                </a:cubicBezTo>
                <a:cubicBezTo>
                  <a:pt x="1711" y="1537"/>
                  <a:pt x="1711" y="1536"/>
                  <a:pt x="1711" y="1536"/>
                </a:cubicBezTo>
                <a:cubicBezTo>
                  <a:pt x="1711" y="1536"/>
                  <a:pt x="1710" y="1535"/>
                  <a:pt x="1710" y="1535"/>
                </a:cubicBezTo>
                <a:cubicBezTo>
                  <a:pt x="1710" y="1535"/>
                  <a:pt x="1710" y="1534"/>
                  <a:pt x="1710" y="1534"/>
                </a:cubicBezTo>
                <a:cubicBezTo>
                  <a:pt x="1710" y="1534"/>
                  <a:pt x="1710" y="1534"/>
                  <a:pt x="1710" y="1534"/>
                </a:cubicBezTo>
                <a:cubicBezTo>
                  <a:pt x="1710" y="1533"/>
                  <a:pt x="1710" y="1533"/>
                  <a:pt x="1710" y="1533"/>
                </a:cubicBezTo>
                <a:cubicBezTo>
                  <a:pt x="1710" y="1532"/>
                  <a:pt x="1710" y="1532"/>
                  <a:pt x="1709" y="1531"/>
                </a:cubicBezTo>
                <a:cubicBezTo>
                  <a:pt x="1709" y="1531"/>
                  <a:pt x="1709" y="1531"/>
                  <a:pt x="1709" y="1530"/>
                </a:cubicBezTo>
                <a:cubicBezTo>
                  <a:pt x="1709" y="1530"/>
                  <a:pt x="1709" y="1530"/>
                  <a:pt x="1709" y="1530"/>
                </a:cubicBezTo>
                <a:cubicBezTo>
                  <a:pt x="1709" y="1529"/>
                  <a:pt x="1708" y="1529"/>
                  <a:pt x="1708" y="1528"/>
                </a:cubicBezTo>
                <a:cubicBezTo>
                  <a:pt x="1708" y="1528"/>
                  <a:pt x="1708" y="1527"/>
                  <a:pt x="1708" y="1527"/>
                </a:cubicBezTo>
                <a:cubicBezTo>
                  <a:pt x="1708" y="1527"/>
                  <a:pt x="1707" y="1527"/>
                  <a:pt x="1707" y="1526"/>
                </a:cubicBezTo>
                <a:cubicBezTo>
                  <a:pt x="1875" y="1365"/>
                  <a:pt x="1875" y="1365"/>
                  <a:pt x="1875" y="1365"/>
                </a:cubicBezTo>
                <a:cubicBezTo>
                  <a:pt x="1875" y="1365"/>
                  <a:pt x="1875" y="1365"/>
                  <a:pt x="1876" y="1366"/>
                </a:cubicBezTo>
                <a:cubicBezTo>
                  <a:pt x="1876" y="1366"/>
                  <a:pt x="1877" y="1366"/>
                  <a:pt x="1877" y="1366"/>
                </a:cubicBezTo>
                <a:cubicBezTo>
                  <a:pt x="1877" y="1367"/>
                  <a:pt x="1878" y="1367"/>
                  <a:pt x="1878" y="1367"/>
                </a:cubicBezTo>
                <a:cubicBezTo>
                  <a:pt x="1878" y="1367"/>
                  <a:pt x="1879" y="1367"/>
                  <a:pt x="1879" y="1367"/>
                </a:cubicBezTo>
                <a:cubicBezTo>
                  <a:pt x="1879" y="1367"/>
                  <a:pt x="1879" y="1367"/>
                  <a:pt x="1880" y="1368"/>
                </a:cubicBezTo>
                <a:cubicBezTo>
                  <a:pt x="1880" y="1368"/>
                  <a:pt x="1881" y="1368"/>
                  <a:pt x="1881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2" y="1368"/>
                  <a:pt x="1882" y="1368"/>
                  <a:pt x="1882" y="1368"/>
                </a:cubicBezTo>
                <a:cubicBezTo>
                  <a:pt x="1883" y="1369"/>
                  <a:pt x="1883" y="1369"/>
                  <a:pt x="1884" y="1369"/>
                </a:cubicBezTo>
                <a:cubicBezTo>
                  <a:pt x="1884" y="1369"/>
                  <a:pt x="1884" y="1369"/>
                  <a:pt x="1884" y="1369"/>
                </a:cubicBezTo>
                <a:cubicBezTo>
                  <a:pt x="1885" y="1369"/>
                  <a:pt x="1885" y="1369"/>
                  <a:pt x="1885" y="1369"/>
                </a:cubicBezTo>
                <a:cubicBezTo>
                  <a:pt x="1886" y="1369"/>
                  <a:pt x="1887" y="1369"/>
                  <a:pt x="1887" y="1369"/>
                </a:cubicBezTo>
                <a:cubicBezTo>
                  <a:pt x="1888" y="1369"/>
                  <a:pt x="1888" y="1369"/>
                  <a:pt x="1888" y="1369"/>
                </a:cubicBezTo>
                <a:cubicBezTo>
                  <a:pt x="1889" y="1369"/>
                  <a:pt x="1889" y="1369"/>
                  <a:pt x="1890" y="1369"/>
                </a:cubicBezTo>
                <a:cubicBezTo>
                  <a:pt x="1890" y="1370"/>
                  <a:pt x="1890" y="1370"/>
                  <a:pt x="1890" y="1370"/>
                </a:cubicBezTo>
                <a:cubicBezTo>
                  <a:pt x="1891" y="1370"/>
                  <a:pt x="1891" y="1370"/>
                  <a:pt x="1891" y="1370"/>
                </a:cubicBezTo>
                <a:cubicBezTo>
                  <a:pt x="1892" y="1370"/>
                  <a:pt x="1892" y="1369"/>
                  <a:pt x="1893" y="1369"/>
                </a:cubicBezTo>
                <a:cubicBezTo>
                  <a:pt x="1893" y="1369"/>
                  <a:pt x="1894" y="1369"/>
                  <a:pt x="1894" y="1369"/>
                </a:cubicBezTo>
                <a:cubicBezTo>
                  <a:pt x="1895" y="1369"/>
                  <a:pt x="1895" y="1369"/>
                  <a:pt x="1895" y="1369"/>
                </a:cubicBezTo>
                <a:cubicBezTo>
                  <a:pt x="1895" y="1369"/>
                  <a:pt x="1896" y="1369"/>
                  <a:pt x="1896" y="1369"/>
                </a:cubicBezTo>
                <a:cubicBezTo>
                  <a:pt x="1896" y="1369"/>
                  <a:pt x="1897" y="1369"/>
                  <a:pt x="1897" y="1369"/>
                </a:cubicBezTo>
                <a:cubicBezTo>
                  <a:pt x="1897" y="1369"/>
                  <a:pt x="1897" y="1369"/>
                  <a:pt x="1898" y="1369"/>
                </a:cubicBezTo>
                <a:cubicBezTo>
                  <a:pt x="1898" y="1369"/>
                  <a:pt x="1898" y="1368"/>
                  <a:pt x="1898" y="1368"/>
                </a:cubicBezTo>
                <a:cubicBezTo>
                  <a:pt x="1899" y="1368"/>
                  <a:pt x="1900" y="1368"/>
                  <a:pt x="1900" y="1368"/>
                </a:cubicBezTo>
                <a:cubicBezTo>
                  <a:pt x="1900" y="1368"/>
                  <a:pt x="1901" y="1368"/>
                  <a:pt x="1901" y="1368"/>
                </a:cubicBezTo>
                <a:cubicBezTo>
                  <a:pt x="1901" y="1368"/>
                  <a:pt x="1901" y="1368"/>
                  <a:pt x="1901" y="1368"/>
                </a:cubicBezTo>
                <a:cubicBezTo>
                  <a:pt x="1901" y="1368"/>
                  <a:pt x="1901" y="1367"/>
                  <a:pt x="1901" y="1367"/>
                </a:cubicBezTo>
                <a:cubicBezTo>
                  <a:pt x="1902" y="1367"/>
                  <a:pt x="1902" y="1367"/>
                  <a:pt x="1903" y="1367"/>
                </a:cubicBezTo>
                <a:cubicBezTo>
                  <a:pt x="1903" y="1367"/>
                  <a:pt x="1904" y="1366"/>
                  <a:pt x="1904" y="1366"/>
                </a:cubicBezTo>
                <a:cubicBezTo>
                  <a:pt x="1905" y="1366"/>
                  <a:pt x="1905" y="1366"/>
                  <a:pt x="1905" y="1366"/>
                </a:cubicBezTo>
                <a:cubicBezTo>
                  <a:pt x="1906" y="1365"/>
                  <a:pt x="1906" y="1365"/>
                  <a:pt x="1906" y="1365"/>
                </a:cubicBezTo>
                <a:cubicBezTo>
                  <a:pt x="1906" y="1365"/>
                  <a:pt x="1906" y="1365"/>
                  <a:pt x="1907" y="1365"/>
                </a:cubicBezTo>
                <a:cubicBezTo>
                  <a:pt x="1907" y="1365"/>
                  <a:pt x="1907" y="1365"/>
                  <a:pt x="1907" y="1365"/>
                </a:cubicBezTo>
                <a:cubicBezTo>
                  <a:pt x="1907" y="1364"/>
                  <a:pt x="1907" y="1364"/>
                  <a:pt x="1908" y="1364"/>
                </a:cubicBezTo>
                <a:cubicBezTo>
                  <a:pt x="1908" y="1364"/>
                  <a:pt x="1909" y="1363"/>
                  <a:pt x="1909" y="1363"/>
                </a:cubicBezTo>
                <a:cubicBezTo>
                  <a:pt x="1909" y="1363"/>
                  <a:pt x="1910" y="1362"/>
                  <a:pt x="1910" y="1362"/>
                </a:cubicBezTo>
                <a:cubicBezTo>
                  <a:pt x="1910" y="1362"/>
                  <a:pt x="1911" y="1362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1" y="1361"/>
                  <a:pt x="1911" y="1361"/>
                  <a:pt x="1911" y="1361"/>
                </a:cubicBezTo>
                <a:cubicBezTo>
                  <a:pt x="1912" y="1361"/>
                  <a:pt x="1912" y="1360"/>
                  <a:pt x="1912" y="1360"/>
                </a:cubicBezTo>
                <a:cubicBezTo>
                  <a:pt x="1912" y="1360"/>
                  <a:pt x="1913" y="1360"/>
                  <a:pt x="1913" y="1359"/>
                </a:cubicBezTo>
                <a:cubicBezTo>
                  <a:pt x="1913" y="1359"/>
                  <a:pt x="1914" y="1358"/>
                  <a:pt x="1914" y="1358"/>
                </a:cubicBezTo>
                <a:cubicBezTo>
                  <a:pt x="1914" y="1358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7"/>
                </a:cubicBezTo>
                <a:cubicBezTo>
                  <a:pt x="1915" y="1357"/>
                  <a:pt x="1915" y="1357"/>
                  <a:pt x="1915" y="1356"/>
                </a:cubicBezTo>
                <a:cubicBezTo>
                  <a:pt x="1915" y="1356"/>
                  <a:pt x="1916" y="1356"/>
                  <a:pt x="1916" y="1356"/>
                </a:cubicBezTo>
                <a:cubicBezTo>
                  <a:pt x="1916" y="1355"/>
                  <a:pt x="1916" y="1355"/>
                  <a:pt x="1916" y="1355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0"/>
                  <a:pt x="2139" y="1420"/>
                  <a:pt x="2139" y="1420"/>
                </a:cubicBezTo>
                <a:cubicBezTo>
                  <a:pt x="2139" y="1421"/>
                  <a:pt x="2139" y="1421"/>
                  <a:pt x="2139" y="1421"/>
                </a:cubicBezTo>
                <a:cubicBezTo>
                  <a:pt x="2139" y="1422"/>
                  <a:pt x="2139" y="1422"/>
                  <a:pt x="2139" y="1423"/>
                </a:cubicBezTo>
                <a:cubicBezTo>
                  <a:pt x="2139" y="1423"/>
                  <a:pt x="2140" y="1424"/>
                  <a:pt x="2140" y="1424"/>
                </a:cubicBezTo>
                <a:cubicBezTo>
                  <a:pt x="2140" y="1425"/>
                  <a:pt x="2140" y="1425"/>
                  <a:pt x="2140" y="1425"/>
                </a:cubicBezTo>
                <a:cubicBezTo>
                  <a:pt x="2140" y="1425"/>
                  <a:pt x="2140" y="1426"/>
                  <a:pt x="2140" y="1426"/>
                </a:cubicBezTo>
                <a:cubicBezTo>
                  <a:pt x="2140" y="1426"/>
                  <a:pt x="2140" y="1427"/>
                  <a:pt x="2140" y="1427"/>
                </a:cubicBezTo>
                <a:cubicBezTo>
                  <a:pt x="2140" y="1427"/>
                  <a:pt x="2140" y="1427"/>
                  <a:pt x="2140" y="1428"/>
                </a:cubicBezTo>
                <a:cubicBezTo>
                  <a:pt x="2140" y="1428"/>
                  <a:pt x="2140" y="1428"/>
                  <a:pt x="2140" y="1428"/>
                </a:cubicBezTo>
                <a:cubicBezTo>
                  <a:pt x="2141" y="1429"/>
                  <a:pt x="2141" y="1430"/>
                  <a:pt x="2141" y="1430"/>
                </a:cubicBezTo>
                <a:cubicBezTo>
                  <a:pt x="2141" y="1430"/>
                  <a:pt x="2141" y="1431"/>
                  <a:pt x="2141" y="1431"/>
                </a:cubicBezTo>
                <a:cubicBezTo>
                  <a:pt x="2141" y="1431"/>
                  <a:pt x="2141" y="1431"/>
                  <a:pt x="2141" y="1431"/>
                </a:cubicBezTo>
                <a:cubicBezTo>
                  <a:pt x="2142" y="1432"/>
                  <a:pt x="2142" y="1432"/>
                  <a:pt x="2142" y="1433"/>
                </a:cubicBezTo>
                <a:cubicBezTo>
                  <a:pt x="2142" y="1433"/>
                  <a:pt x="2142" y="1434"/>
                  <a:pt x="2143" y="1434"/>
                </a:cubicBezTo>
                <a:cubicBezTo>
                  <a:pt x="2143" y="1435"/>
                  <a:pt x="2143" y="1435"/>
                  <a:pt x="2143" y="1435"/>
                </a:cubicBezTo>
                <a:cubicBezTo>
                  <a:pt x="2143" y="1436"/>
                  <a:pt x="2144" y="1436"/>
                  <a:pt x="2144" y="1436"/>
                </a:cubicBezTo>
                <a:cubicBezTo>
                  <a:pt x="2144" y="1436"/>
                  <a:pt x="2144" y="1436"/>
                  <a:pt x="2144" y="1437"/>
                </a:cubicBezTo>
                <a:cubicBezTo>
                  <a:pt x="2144" y="1437"/>
                  <a:pt x="2144" y="1437"/>
                  <a:pt x="2144" y="1437"/>
                </a:cubicBezTo>
                <a:cubicBezTo>
                  <a:pt x="2144" y="1437"/>
                  <a:pt x="2145" y="1437"/>
                  <a:pt x="2145" y="1438"/>
                </a:cubicBezTo>
                <a:cubicBezTo>
                  <a:pt x="2145" y="1438"/>
                  <a:pt x="2146" y="1439"/>
                  <a:pt x="2146" y="1439"/>
                </a:cubicBezTo>
                <a:cubicBezTo>
                  <a:pt x="2146" y="1439"/>
                  <a:pt x="2146" y="1440"/>
                  <a:pt x="2147" y="1440"/>
                </a:cubicBezTo>
                <a:cubicBezTo>
                  <a:pt x="2147" y="1440"/>
                  <a:pt x="2147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1"/>
                  <a:pt x="2148" y="1441"/>
                  <a:pt x="2148" y="1441"/>
                </a:cubicBezTo>
                <a:cubicBezTo>
                  <a:pt x="2148" y="1442"/>
                  <a:pt x="2148" y="1442"/>
                  <a:pt x="2149" y="1442"/>
                </a:cubicBezTo>
                <a:cubicBezTo>
                  <a:pt x="2149" y="1442"/>
                  <a:pt x="2149" y="1443"/>
                  <a:pt x="2150" y="1443"/>
                </a:cubicBezTo>
                <a:cubicBezTo>
                  <a:pt x="2150" y="1443"/>
                  <a:pt x="2151" y="1444"/>
                  <a:pt x="2151" y="1444"/>
                </a:cubicBezTo>
                <a:cubicBezTo>
                  <a:pt x="2151" y="1444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2" y="1445"/>
                  <a:pt x="2152" y="1445"/>
                  <a:pt x="2152" y="1445"/>
                </a:cubicBezTo>
                <a:cubicBezTo>
                  <a:pt x="2153" y="1445"/>
                  <a:pt x="2153" y="1446"/>
                  <a:pt x="2153" y="1446"/>
                </a:cubicBezTo>
                <a:cubicBezTo>
                  <a:pt x="2154" y="1446"/>
                  <a:pt x="2154" y="1446"/>
                  <a:pt x="2154" y="1446"/>
                </a:cubicBezTo>
                <a:cubicBezTo>
                  <a:pt x="2155" y="1447"/>
                  <a:pt x="2155" y="1447"/>
                  <a:pt x="2156" y="1447"/>
                </a:cubicBezTo>
                <a:cubicBezTo>
                  <a:pt x="2156" y="1447"/>
                  <a:pt x="2157" y="1448"/>
                  <a:pt x="2157" y="1448"/>
                </a:cubicBezTo>
                <a:cubicBezTo>
                  <a:pt x="2157" y="1448"/>
                  <a:pt x="2157" y="1448"/>
                  <a:pt x="2158" y="1448"/>
                </a:cubicBezTo>
                <a:cubicBezTo>
                  <a:pt x="2158" y="1448"/>
                  <a:pt x="2158" y="1448"/>
                  <a:pt x="2158" y="1448"/>
                </a:cubicBezTo>
                <a:cubicBezTo>
                  <a:pt x="2159" y="1448"/>
                  <a:pt x="2160" y="1449"/>
                  <a:pt x="2160" y="1449"/>
                </a:cubicBezTo>
                <a:cubicBezTo>
                  <a:pt x="2160" y="1449"/>
                  <a:pt x="2161" y="1449"/>
                  <a:pt x="2161" y="1449"/>
                </a:cubicBezTo>
                <a:cubicBezTo>
                  <a:pt x="2161" y="1449"/>
                  <a:pt x="2161" y="1449"/>
                  <a:pt x="2161" y="1449"/>
                </a:cubicBezTo>
                <a:cubicBezTo>
                  <a:pt x="2162" y="1449"/>
                  <a:pt x="2162" y="1449"/>
                  <a:pt x="2163" y="1450"/>
                </a:cubicBezTo>
                <a:cubicBezTo>
                  <a:pt x="2163" y="1450"/>
                  <a:pt x="2163" y="1450"/>
                  <a:pt x="2163" y="1450"/>
                </a:cubicBezTo>
                <a:cubicBezTo>
                  <a:pt x="2164" y="1450"/>
                  <a:pt x="2164" y="1450"/>
                  <a:pt x="2164" y="1450"/>
                </a:cubicBezTo>
                <a:cubicBezTo>
                  <a:pt x="2165" y="1450"/>
                  <a:pt x="2165" y="1450"/>
                  <a:pt x="2166" y="1450"/>
                </a:cubicBezTo>
                <a:cubicBezTo>
                  <a:pt x="2166" y="1450"/>
                  <a:pt x="2167" y="1450"/>
                  <a:pt x="2167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168" y="1450"/>
                  <a:pt x="2168" y="1450"/>
                  <a:pt x="2168" y="1450"/>
                </a:cubicBezTo>
                <a:cubicBezTo>
                  <a:pt x="2224" y="1676"/>
                  <a:pt x="2224" y="1676"/>
                  <a:pt x="2224" y="1676"/>
                </a:cubicBezTo>
                <a:cubicBezTo>
                  <a:pt x="2224" y="1676"/>
                  <a:pt x="2224" y="1676"/>
                  <a:pt x="2224" y="1676"/>
                </a:cubicBezTo>
                <a:close/>
              </a:path>
            </a:pathLst>
          </a:cu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E68F1-5215-4D5C-9C44-E13C8C8FFEEB}"/>
              </a:ext>
            </a:extLst>
          </p:cNvPr>
          <p:cNvSpPr/>
          <p:nvPr userDrawn="1"/>
        </p:nvSpPr>
        <p:spPr>
          <a:xfrm>
            <a:off x="0" y="0"/>
            <a:ext cx="1008000" cy="10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9C7C5C-140E-419D-AF67-98E98E64B0EE}"/>
              </a:ext>
            </a:extLst>
          </p:cNvPr>
          <p:cNvSpPr/>
          <p:nvPr userDrawn="1"/>
        </p:nvSpPr>
        <p:spPr>
          <a:xfrm>
            <a:off x="12043440" y="0"/>
            <a:ext cx="1485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EA0BC9-7777-4D07-ABB0-1D4142F8E394}"/>
              </a:ext>
            </a:extLst>
          </p:cNvPr>
          <p:cNvGrpSpPr/>
          <p:nvPr userDrawn="1"/>
        </p:nvGrpSpPr>
        <p:grpSpPr>
          <a:xfrm>
            <a:off x="361125" y="1181976"/>
            <a:ext cx="285750" cy="5676024"/>
            <a:chOff x="361125" y="1181976"/>
            <a:chExt cx="285750" cy="567602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9DA9222-EE46-4806-B9AC-A6EEF3FEC443}"/>
                </a:ext>
              </a:extLst>
            </p:cNvPr>
            <p:cNvCxnSpPr>
              <a:cxnSpLocks/>
            </p:cNvCxnSpPr>
            <p:nvPr/>
          </p:nvCxnSpPr>
          <p:spPr>
            <a:xfrm>
              <a:off x="504000" y="1640114"/>
              <a:ext cx="0" cy="5217886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reeform 295">
              <a:extLst>
                <a:ext uri="{FF2B5EF4-FFF2-40B4-BE49-F238E27FC236}">
                  <a16:creationId xmlns:a16="http://schemas.microsoft.com/office/drawing/2014/main" id="{B5B3260D-AD7C-4CEF-96F0-78BB5C169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125" y="1181976"/>
              <a:ext cx="285750" cy="284163"/>
            </a:xfrm>
            <a:custGeom>
              <a:avLst/>
              <a:gdLst>
                <a:gd name="T0" fmla="*/ 35 w 896"/>
                <a:gd name="T1" fmla="*/ 256 h 896"/>
                <a:gd name="T2" fmla="*/ 58 w 896"/>
                <a:gd name="T3" fmla="*/ 190 h 896"/>
                <a:gd name="T4" fmla="*/ 94 w 896"/>
                <a:gd name="T5" fmla="*/ 132 h 896"/>
                <a:gd name="T6" fmla="*/ 143 w 896"/>
                <a:gd name="T7" fmla="*/ 85 h 896"/>
                <a:gd name="T8" fmla="*/ 203 w 896"/>
                <a:gd name="T9" fmla="*/ 51 h 896"/>
                <a:gd name="T10" fmla="*/ 271 w 896"/>
                <a:gd name="T11" fmla="*/ 33 h 896"/>
                <a:gd name="T12" fmla="*/ 342 w 896"/>
                <a:gd name="T13" fmla="*/ 31 h 896"/>
                <a:gd name="T14" fmla="*/ 411 w 896"/>
                <a:gd name="T15" fmla="*/ 47 h 896"/>
                <a:gd name="T16" fmla="*/ 472 w 896"/>
                <a:gd name="T17" fmla="*/ 78 h 896"/>
                <a:gd name="T18" fmla="*/ 523 w 896"/>
                <a:gd name="T19" fmla="*/ 123 h 896"/>
                <a:gd name="T20" fmla="*/ 563 w 896"/>
                <a:gd name="T21" fmla="*/ 178 h 896"/>
                <a:gd name="T22" fmla="*/ 588 w 896"/>
                <a:gd name="T23" fmla="*/ 242 h 896"/>
                <a:gd name="T24" fmla="*/ 597 w 896"/>
                <a:gd name="T25" fmla="*/ 313 h 896"/>
                <a:gd name="T26" fmla="*/ 588 w 896"/>
                <a:gd name="T27" fmla="*/ 384 h 896"/>
                <a:gd name="T28" fmla="*/ 563 w 896"/>
                <a:gd name="T29" fmla="*/ 448 h 896"/>
                <a:gd name="T30" fmla="*/ 523 w 896"/>
                <a:gd name="T31" fmla="*/ 503 h 896"/>
                <a:gd name="T32" fmla="*/ 472 w 896"/>
                <a:gd name="T33" fmla="*/ 548 h 896"/>
                <a:gd name="T34" fmla="*/ 411 w 896"/>
                <a:gd name="T35" fmla="*/ 579 h 896"/>
                <a:gd name="T36" fmla="*/ 342 w 896"/>
                <a:gd name="T37" fmla="*/ 595 h 896"/>
                <a:gd name="T38" fmla="*/ 271 w 896"/>
                <a:gd name="T39" fmla="*/ 593 h 896"/>
                <a:gd name="T40" fmla="*/ 203 w 896"/>
                <a:gd name="T41" fmla="*/ 575 h 896"/>
                <a:gd name="T42" fmla="*/ 143 w 896"/>
                <a:gd name="T43" fmla="*/ 541 h 896"/>
                <a:gd name="T44" fmla="*/ 94 w 896"/>
                <a:gd name="T45" fmla="*/ 494 h 896"/>
                <a:gd name="T46" fmla="*/ 58 w 896"/>
                <a:gd name="T47" fmla="*/ 436 h 896"/>
                <a:gd name="T48" fmla="*/ 35 w 896"/>
                <a:gd name="T49" fmla="*/ 370 h 896"/>
                <a:gd name="T50" fmla="*/ 892 w 896"/>
                <a:gd name="T51" fmla="*/ 870 h 896"/>
                <a:gd name="T52" fmla="*/ 580 w 896"/>
                <a:gd name="T53" fmla="*/ 479 h 896"/>
                <a:gd name="T54" fmla="*/ 611 w 896"/>
                <a:gd name="T55" fmla="*/ 415 h 896"/>
                <a:gd name="T56" fmla="*/ 626 w 896"/>
                <a:gd name="T57" fmla="*/ 343 h 896"/>
                <a:gd name="T58" fmla="*/ 624 w 896"/>
                <a:gd name="T59" fmla="*/ 265 h 896"/>
                <a:gd name="T60" fmla="*/ 602 w 896"/>
                <a:gd name="T61" fmla="*/ 191 h 896"/>
                <a:gd name="T62" fmla="*/ 565 w 896"/>
                <a:gd name="T63" fmla="*/ 125 h 896"/>
                <a:gd name="T64" fmla="*/ 513 w 896"/>
                <a:gd name="T65" fmla="*/ 71 h 896"/>
                <a:gd name="T66" fmla="*/ 449 w 896"/>
                <a:gd name="T67" fmla="*/ 31 h 896"/>
                <a:gd name="T68" fmla="*/ 376 w 896"/>
                <a:gd name="T69" fmla="*/ 6 h 896"/>
                <a:gd name="T70" fmla="*/ 297 w 896"/>
                <a:gd name="T71" fmla="*/ 0 h 896"/>
                <a:gd name="T72" fmla="*/ 220 w 896"/>
                <a:gd name="T73" fmla="*/ 14 h 896"/>
                <a:gd name="T74" fmla="*/ 151 w 896"/>
                <a:gd name="T75" fmla="*/ 45 h 896"/>
                <a:gd name="T76" fmla="*/ 92 w 896"/>
                <a:gd name="T77" fmla="*/ 92 h 896"/>
                <a:gd name="T78" fmla="*/ 45 w 896"/>
                <a:gd name="T79" fmla="*/ 150 h 896"/>
                <a:gd name="T80" fmla="*/ 14 w 896"/>
                <a:gd name="T81" fmla="*/ 220 h 896"/>
                <a:gd name="T82" fmla="*/ 0 w 896"/>
                <a:gd name="T83" fmla="*/ 297 h 896"/>
                <a:gd name="T84" fmla="*/ 6 w 896"/>
                <a:gd name="T85" fmla="*/ 376 h 896"/>
                <a:gd name="T86" fmla="*/ 31 w 896"/>
                <a:gd name="T87" fmla="*/ 449 h 896"/>
                <a:gd name="T88" fmla="*/ 72 w 896"/>
                <a:gd name="T89" fmla="*/ 512 h 896"/>
                <a:gd name="T90" fmla="*/ 126 w 896"/>
                <a:gd name="T91" fmla="*/ 564 h 896"/>
                <a:gd name="T92" fmla="*/ 191 w 896"/>
                <a:gd name="T93" fmla="*/ 602 h 896"/>
                <a:gd name="T94" fmla="*/ 265 w 896"/>
                <a:gd name="T95" fmla="*/ 623 h 896"/>
                <a:gd name="T96" fmla="*/ 343 w 896"/>
                <a:gd name="T97" fmla="*/ 625 h 896"/>
                <a:gd name="T98" fmla="*/ 415 w 896"/>
                <a:gd name="T99" fmla="*/ 609 h 896"/>
                <a:gd name="T100" fmla="*/ 479 w 896"/>
                <a:gd name="T101" fmla="*/ 579 h 896"/>
                <a:gd name="T102" fmla="*/ 871 w 896"/>
                <a:gd name="T103" fmla="*/ 891 h 896"/>
                <a:gd name="T104" fmla="*/ 885 w 896"/>
                <a:gd name="T105" fmla="*/ 896 h 896"/>
                <a:gd name="T106" fmla="*/ 895 w 896"/>
                <a:gd name="T107" fmla="*/ 886 h 896"/>
                <a:gd name="T108" fmla="*/ 894 w 896"/>
                <a:gd name="T109" fmla="*/ 872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6" h="896">
                  <a:moveTo>
                    <a:pt x="30" y="313"/>
                  </a:moveTo>
                  <a:lnTo>
                    <a:pt x="30" y="298"/>
                  </a:lnTo>
                  <a:lnTo>
                    <a:pt x="31" y="284"/>
                  </a:lnTo>
                  <a:lnTo>
                    <a:pt x="33" y="270"/>
                  </a:lnTo>
                  <a:lnTo>
                    <a:pt x="35" y="256"/>
                  </a:lnTo>
                  <a:lnTo>
                    <a:pt x="38" y="242"/>
                  </a:lnTo>
                  <a:lnTo>
                    <a:pt x="43" y="228"/>
                  </a:lnTo>
                  <a:lnTo>
                    <a:pt x="47" y="216"/>
                  </a:lnTo>
                  <a:lnTo>
                    <a:pt x="51" y="203"/>
                  </a:lnTo>
                  <a:lnTo>
                    <a:pt x="58" y="190"/>
                  </a:lnTo>
                  <a:lnTo>
                    <a:pt x="64" y="178"/>
                  </a:lnTo>
                  <a:lnTo>
                    <a:pt x="71" y="165"/>
                  </a:lnTo>
                  <a:lnTo>
                    <a:pt x="78" y="155"/>
                  </a:lnTo>
                  <a:lnTo>
                    <a:pt x="86" y="143"/>
                  </a:lnTo>
                  <a:lnTo>
                    <a:pt x="94" y="132"/>
                  </a:lnTo>
                  <a:lnTo>
                    <a:pt x="104" y="123"/>
                  </a:lnTo>
                  <a:lnTo>
                    <a:pt x="112" y="112"/>
                  </a:lnTo>
                  <a:lnTo>
                    <a:pt x="123" y="103"/>
                  </a:lnTo>
                  <a:lnTo>
                    <a:pt x="133" y="94"/>
                  </a:lnTo>
                  <a:lnTo>
                    <a:pt x="143" y="85"/>
                  </a:lnTo>
                  <a:lnTo>
                    <a:pt x="155" y="78"/>
                  </a:lnTo>
                  <a:lnTo>
                    <a:pt x="166" y="70"/>
                  </a:lnTo>
                  <a:lnTo>
                    <a:pt x="179" y="64"/>
                  </a:lnTo>
                  <a:lnTo>
                    <a:pt x="190" y="57"/>
                  </a:lnTo>
                  <a:lnTo>
                    <a:pt x="203" y="51"/>
                  </a:lnTo>
                  <a:lnTo>
                    <a:pt x="216" y="47"/>
                  </a:lnTo>
                  <a:lnTo>
                    <a:pt x="229" y="41"/>
                  </a:lnTo>
                  <a:lnTo>
                    <a:pt x="243" y="38"/>
                  </a:lnTo>
                  <a:lnTo>
                    <a:pt x="257" y="35"/>
                  </a:lnTo>
                  <a:lnTo>
                    <a:pt x="271" y="33"/>
                  </a:lnTo>
                  <a:lnTo>
                    <a:pt x="284" y="31"/>
                  </a:lnTo>
                  <a:lnTo>
                    <a:pt x="298" y="30"/>
                  </a:lnTo>
                  <a:lnTo>
                    <a:pt x="313" y="29"/>
                  </a:lnTo>
                  <a:lnTo>
                    <a:pt x="328" y="30"/>
                  </a:lnTo>
                  <a:lnTo>
                    <a:pt x="342" y="31"/>
                  </a:lnTo>
                  <a:lnTo>
                    <a:pt x="356" y="33"/>
                  </a:lnTo>
                  <a:lnTo>
                    <a:pt x="370" y="35"/>
                  </a:lnTo>
                  <a:lnTo>
                    <a:pt x="384" y="38"/>
                  </a:lnTo>
                  <a:lnTo>
                    <a:pt x="398" y="41"/>
                  </a:lnTo>
                  <a:lnTo>
                    <a:pt x="411" y="47"/>
                  </a:lnTo>
                  <a:lnTo>
                    <a:pt x="424" y="51"/>
                  </a:lnTo>
                  <a:lnTo>
                    <a:pt x="436" y="57"/>
                  </a:lnTo>
                  <a:lnTo>
                    <a:pt x="448" y="64"/>
                  </a:lnTo>
                  <a:lnTo>
                    <a:pt x="461" y="70"/>
                  </a:lnTo>
                  <a:lnTo>
                    <a:pt x="472" y="78"/>
                  </a:lnTo>
                  <a:lnTo>
                    <a:pt x="483" y="85"/>
                  </a:lnTo>
                  <a:lnTo>
                    <a:pt x="494" y="94"/>
                  </a:lnTo>
                  <a:lnTo>
                    <a:pt x="504" y="102"/>
                  </a:lnTo>
                  <a:lnTo>
                    <a:pt x="514" y="112"/>
                  </a:lnTo>
                  <a:lnTo>
                    <a:pt x="523" y="123"/>
                  </a:lnTo>
                  <a:lnTo>
                    <a:pt x="533" y="132"/>
                  </a:lnTo>
                  <a:lnTo>
                    <a:pt x="541" y="143"/>
                  </a:lnTo>
                  <a:lnTo>
                    <a:pt x="549" y="155"/>
                  </a:lnTo>
                  <a:lnTo>
                    <a:pt x="556" y="165"/>
                  </a:lnTo>
                  <a:lnTo>
                    <a:pt x="563" y="178"/>
                  </a:lnTo>
                  <a:lnTo>
                    <a:pt x="569" y="190"/>
                  </a:lnTo>
                  <a:lnTo>
                    <a:pt x="575" y="203"/>
                  </a:lnTo>
                  <a:lnTo>
                    <a:pt x="580" y="216"/>
                  </a:lnTo>
                  <a:lnTo>
                    <a:pt x="585" y="228"/>
                  </a:lnTo>
                  <a:lnTo>
                    <a:pt x="588" y="242"/>
                  </a:lnTo>
                  <a:lnTo>
                    <a:pt x="591" y="256"/>
                  </a:lnTo>
                  <a:lnTo>
                    <a:pt x="594" y="270"/>
                  </a:lnTo>
                  <a:lnTo>
                    <a:pt x="596" y="284"/>
                  </a:lnTo>
                  <a:lnTo>
                    <a:pt x="597" y="298"/>
                  </a:lnTo>
                  <a:lnTo>
                    <a:pt x="597" y="313"/>
                  </a:lnTo>
                  <a:lnTo>
                    <a:pt x="597" y="328"/>
                  </a:lnTo>
                  <a:lnTo>
                    <a:pt x="596" y="342"/>
                  </a:lnTo>
                  <a:lnTo>
                    <a:pt x="594" y="356"/>
                  </a:lnTo>
                  <a:lnTo>
                    <a:pt x="591" y="370"/>
                  </a:lnTo>
                  <a:lnTo>
                    <a:pt x="588" y="384"/>
                  </a:lnTo>
                  <a:lnTo>
                    <a:pt x="585" y="397"/>
                  </a:lnTo>
                  <a:lnTo>
                    <a:pt x="580" y="410"/>
                  </a:lnTo>
                  <a:lnTo>
                    <a:pt x="575" y="423"/>
                  </a:lnTo>
                  <a:lnTo>
                    <a:pt x="569" y="436"/>
                  </a:lnTo>
                  <a:lnTo>
                    <a:pt x="563" y="448"/>
                  </a:lnTo>
                  <a:lnTo>
                    <a:pt x="556" y="459"/>
                  </a:lnTo>
                  <a:lnTo>
                    <a:pt x="549" y="471"/>
                  </a:lnTo>
                  <a:lnTo>
                    <a:pt x="541" y="483"/>
                  </a:lnTo>
                  <a:lnTo>
                    <a:pt x="533" y="494"/>
                  </a:lnTo>
                  <a:lnTo>
                    <a:pt x="523" y="503"/>
                  </a:lnTo>
                  <a:lnTo>
                    <a:pt x="514" y="514"/>
                  </a:lnTo>
                  <a:lnTo>
                    <a:pt x="504" y="523"/>
                  </a:lnTo>
                  <a:lnTo>
                    <a:pt x="494" y="532"/>
                  </a:lnTo>
                  <a:lnTo>
                    <a:pt x="483" y="541"/>
                  </a:lnTo>
                  <a:lnTo>
                    <a:pt x="472" y="548"/>
                  </a:lnTo>
                  <a:lnTo>
                    <a:pt x="461" y="556"/>
                  </a:lnTo>
                  <a:lnTo>
                    <a:pt x="448" y="562"/>
                  </a:lnTo>
                  <a:lnTo>
                    <a:pt x="436" y="569"/>
                  </a:lnTo>
                  <a:lnTo>
                    <a:pt x="424" y="575"/>
                  </a:lnTo>
                  <a:lnTo>
                    <a:pt x="411" y="579"/>
                  </a:lnTo>
                  <a:lnTo>
                    <a:pt x="398" y="583"/>
                  </a:lnTo>
                  <a:lnTo>
                    <a:pt x="384" y="588"/>
                  </a:lnTo>
                  <a:lnTo>
                    <a:pt x="370" y="591"/>
                  </a:lnTo>
                  <a:lnTo>
                    <a:pt x="356" y="593"/>
                  </a:lnTo>
                  <a:lnTo>
                    <a:pt x="342" y="595"/>
                  </a:lnTo>
                  <a:lnTo>
                    <a:pt x="328" y="596"/>
                  </a:lnTo>
                  <a:lnTo>
                    <a:pt x="313" y="596"/>
                  </a:lnTo>
                  <a:lnTo>
                    <a:pt x="298" y="596"/>
                  </a:lnTo>
                  <a:lnTo>
                    <a:pt x="284" y="595"/>
                  </a:lnTo>
                  <a:lnTo>
                    <a:pt x="271" y="593"/>
                  </a:lnTo>
                  <a:lnTo>
                    <a:pt x="257" y="591"/>
                  </a:lnTo>
                  <a:lnTo>
                    <a:pt x="243" y="588"/>
                  </a:lnTo>
                  <a:lnTo>
                    <a:pt x="229" y="583"/>
                  </a:lnTo>
                  <a:lnTo>
                    <a:pt x="216" y="579"/>
                  </a:lnTo>
                  <a:lnTo>
                    <a:pt x="203" y="575"/>
                  </a:lnTo>
                  <a:lnTo>
                    <a:pt x="190" y="569"/>
                  </a:lnTo>
                  <a:lnTo>
                    <a:pt x="179" y="562"/>
                  </a:lnTo>
                  <a:lnTo>
                    <a:pt x="166" y="556"/>
                  </a:lnTo>
                  <a:lnTo>
                    <a:pt x="155" y="548"/>
                  </a:lnTo>
                  <a:lnTo>
                    <a:pt x="143" y="541"/>
                  </a:lnTo>
                  <a:lnTo>
                    <a:pt x="133" y="532"/>
                  </a:lnTo>
                  <a:lnTo>
                    <a:pt x="123" y="523"/>
                  </a:lnTo>
                  <a:lnTo>
                    <a:pt x="112" y="514"/>
                  </a:lnTo>
                  <a:lnTo>
                    <a:pt x="104" y="503"/>
                  </a:lnTo>
                  <a:lnTo>
                    <a:pt x="94" y="494"/>
                  </a:lnTo>
                  <a:lnTo>
                    <a:pt x="86" y="483"/>
                  </a:lnTo>
                  <a:lnTo>
                    <a:pt x="78" y="471"/>
                  </a:lnTo>
                  <a:lnTo>
                    <a:pt x="71" y="459"/>
                  </a:lnTo>
                  <a:lnTo>
                    <a:pt x="64" y="448"/>
                  </a:lnTo>
                  <a:lnTo>
                    <a:pt x="58" y="436"/>
                  </a:lnTo>
                  <a:lnTo>
                    <a:pt x="51" y="423"/>
                  </a:lnTo>
                  <a:lnTo>
                    <a:pt x="47" y="410"/>
                  </a:lnTo>
                  <a:lnTo>
                    <a:pt x="43" y="397"/>
                  </a:lnTo>
                  <a:lnTo>
                    <a:pt x="38" y="384"/>
                  </a:lnTo>
                  <a:lnTo>
                    <a:pt x="35" y="370"/>
                  </a:lnTo>
                  <a:lnTo>
                    <a:pt x="33" y="356"/>
                  </a:lnTo>
                  <a:lnTo>
                    <a:pt x="31" y="342"/>
                  </a:lnTo>
                  <a:lnTo>
                    <a:pt x="30" y="328"/>
                  </a:lnTo>
                  <a:lnTo>
                    <a:pt x="30" y="313"/>
                  </a:lnTo>
                  <a:close/>
                  <a:moveTo>
                    <a:pt x="892" y="870"/>
                  </a:moveTo>
                  <a:lnTo>
                    <a:pt x="545" y="524"/>
                  </a:lnTo>
                  <a:lnTo>
                    <a:pt x="554" y="513"/>
                  </a:lnTo>
                  <a:lnTo>
                    <a:pt x="564" y="502"/>
                  </a:lnTo>
                  <a:lnTo>
                    <a:pt x="571" y="490"/>
                  </a:lnTo>
                  <a:lnTo>
                    <a:pt x="580" y="479"/>
                  </a:lnTo>
                  <a:lnTo>
                    <a:pt x="587" y="466"/>
                  </a:lnTo>
                  <a:lnTo>
                    <a:pt x="594" y="454"/>
                  </a:lnTo>
                  <a:lnTo>
                    <a:pt x="600" y="441"/>
                  </a:lnTo>
                  <a:lnTo>
                    <a:pt x="605" y="427"/>
                  </a:lnTo>
                  <a:lnTo>
                    <a:pt x="611" y="415"/>
                  </a:lnTo>
                  <a:lnTo>
                    <a:pt x="615" y="401"/>
                  </a:lnTo>
                  <a:lnTo>
                    <a:pt x="618" y="387"/>
                  </a:lnTo>
                  <a:lnTo>
                    <a:pt x="621" y="372"/>
                  </a:lnTo>
                  <a:lnTo>
                    <a:pt x="624" y="358"/>
                  </a:lnTo>
                  <a:lnTo>
                    <a:pt x="626" y="343"/>
                  </a:lnTo>
                  <a:lnTo>
                    <a:pt x="627" y="328"/>
                  </a:lnTo>
                  <a:lnTo>
                    <a:pt x="627" y="313"/>
                  </a:lnTo>
                  <a:lnTo>
                    <a:pt x="627" y="297"/>
                  </a:lnTo>
                  <a:lnTo>
                    <a:pt x="626" y="281"/>
                  </a:lnTo>
                  <a:lnTo>
                    <a:pt x="624" y="265"/>
                  </a:lnTo>
                  <a:lnTo>
                    <a:pt x="620" y="250"/>
                  </a:lnTo>
                  <a:lnTo>
                    <a:pt x="617" y="235"/>
                  </a:lnTo>
                  <a:lnTo>
                    <a:pt x="613" y="220"/>
                  </a:lnTo>
                  <a:lnTo>
                    <a:pt x="609" y="205"/>
                  </a:lnTo>
                  <a:lnTo>
                    <a:pt x="602" y="191"/>
                  </a:lnTo>
                  <a:lnTo>
                    <a:pt x="596" y="177"/>
                  </a:lnTo>
                  <a:lnTo>
                    <a:pt x="589" y="163"/>
                  </a:lnTo>
                  <a:lnTo>
                    <a:pt x="582" y="150"/>
                  </a:lnTo>
                  <a:lnTo>
                    <a:pt x="573" y="138"/>
                  </a:lnTo>
                  <a:lnTo>
                    <a:pt x="565" y="125"/>
                  </a:lnTo>
                  <a:lnTo>
                    <a:pt x="555" y="113"/>
                  </a:lnTo>
                  <a:lnTo>
                    <a:pt x="545" y="102"/>
                  </a:lnTo>
                  <a:lnTo>
                    <a:pt x="535" y="92"/>
                  </a:lnTo>
                  <a:lnTo>
                    <a:pt x="524" y="81"/>
                  </a:lnTo>
                  <a:lnTo>
                    <a:pt x="513" y="71"/>
                  </a:lnTo>
                  <a:lnTo>
                    <a:pt x="501" y="62"/>
                  </a:lnTo>
                  <a:lnTo>
                    <a:pt x="489" y="53"/>
                  </a:lnTo>
                  <a:lnTo>
                    <a:pt x="476" y="45"/>
                  </a:lnTo>
                  <a:lnTo>
                    <a:pt x="463" y="37"/>
                  </a:lnTo>
                  <a:lnTo>
                    <a:pt x="449" y="31"/>
                  </a:lnTo>
                  <a:lnTo>
                    <a:pt x="435" y="24"/>
                  </a:lnTo>
                  <a:lnTo>
                    <a:pt x="421" y="18"/>
                  </a:lnTo>
                  <a:lnTo>
                    <a:pt x="406" y="14"/>
                  </a:lnTo>
                  <a:lnTo>
                    <a:pt x="391" y="9"/>
                  </a:lnTo>
                  <a:lnTo>
                    <a:pt x="376" y="6"/>
                  </a:lnTo>
                  <a:lnTo>
                    <a:pt x="361" y="3"/>
                  </a:lnTo>
                  <a:lnTo>
                    <a:pt x="345" y="1"/>
                  </a:lnTo>
                  <a:lnTo>
                    <a:pt x="329" y="0"/>
                  </a:lnTo>
                  <a:lnTo>
                    <a:pt x="313" y="0"/>
                  </a:lnTo>
                  <a:lnTo>
                    <a:pt x="297" y="0"/>
                  </a:lnTo>
                  <a:lnTo>
                    <a:pt x="281" y="1"/>
                  </a:lnTo>
                  <a:lnTo>
                    <a:pt x="265" y="3"/>
                  </a:lnTo>
                  <a:lnTo>
                    <a:pt x="250" y="5"/>
                  </a:lnTo>
                  <a:lnTo>
                    <a:pt x="235" y="9"/>
                  </a:lnTo>
                  <a:lnTo>
                    <a:pt x="220" y="14"/>
                  </a:lnTo>
                  <a:lnTo>
                    <a:pt x="205" y="18"/>
                  </a:lnTo>
                  <a:lnTo>
                    <a:pt x="191" y="24"/>
                  </a:lnTo>
                  <a:lnTo>
                    <a:pt x="178" y="30"/>
                  </a:lnTo>
                  <a:lnTo>
                    <a:pt x="164" y="37"/>
                  </a:lnTo>
                  <a:lnTo>
                    <a:pt x="151" y="45"/>
                  </a:lnTo>
                  <a:lnTo>
                    <a:pt x="138" y="53"/>
                  </a:lnTo>
                  <a:lnTo>
                    <a:pt x="126" y="62"/>
                  </a:lnTo>
                  <a:lnTo>
                    <a:pt x="114" y="71"/>
                  </a:lnTo>
                  <a:lnTo>
                    <a:pt x="103" y="81"/>
                  </a:lnTo>
                  <a:lnTo>
                    <a:pt x="92" y="92"/>
                  </a:lnTo>
                  <a:lnTo>
                    <a:pt x="81" y="102"/>
                  </a:lnTo>
                  <a:lnTo>
                    <a:pt x="72" y="113"/>
                  </a:lnTo>
                  <a:lnTo>
                    <a:pt x="62" y="125"/>
                  </a:lnTo>
                  <a:lnTo>
                    <a:pt x="53" y="138"/>
                  </a:lnTo>
                  <a:lnTo>
                    <a:pt x="45" y="150"/>
                  </a:lnTo>
                  <a:lnTo>
                    <a:pt x="37" y="163"/>
                  </a:lnTo>
                  <a:lnTo>
                    <a:pt x="31" y="177"/>
                  </a:lnTo>
                  <a:lnTo>
                    <a:pt x="25" y="191"/>
                  </a:lnTo>
                  <a:lnTo>
                    <a:pt x="18" y="205"/>
                  </a:lnTo>
                  <a:lnTo>
                    <a:pt x="14" y="220"/>
                  </a:lnTo>
                  <a:lnTo>
                    <a:pt x="10" y="235"/>
                  </a:lnTo>
                  <a:lnTo>
                    <a:pt x="6" y="250"/>
                  </a:lnTo>
                  <a:lnTo>
                    <a:pt x="3" y="265"/>
                  </a:lnTo>
                  <a:lnTo>
                    <a:pt x="1" y="281"/>
                  </a:lnTo>
                  <a:lnTo>
                    <a:pt x="0" y="297"/>
                  </a:lnTo>
                  <a:lnTo>
                    <a:pt x="0" y="313"/>
                  </a:lnTo>
                  <a:lnTo>
                    <a:pt x="0" y="329"/>
                  </a:lnTo>
                  <a:lnTo>
                    <a:pt x="1" y="345"/>
                  </a:lnTo>
                  <a:lnTo>
                    <a:pt x="3" y="361"/>
                  </a:lnTo>
                  <a:lnTo>
                    <a:pt x="6" y="376"/>
                  </a:lnTo>
                  <a:lnTo>
                    <a:pt x="10" y="391"/>
                  </a:lnTo>
                  <a:lnTo>
                    <a:pt x="14" y="406"/>
                  </a:lnTo>
                  <a:lnTo>
                    <a:pt x="18" y="421"/>
                  </a:lnTo>
                  <a:lnTo>
                    <a:pt x="25" y="435"/>
                  </a:lnTo>
                  <a:lnTo>
                    <a:pt x="31" y="449"/>
                  </a:lnTo>
                  <a:lnTo>
                    <a:pt x="37" y="463"/>
                  </a:lnTo>
                  <a:lnTo>
                    <a:pt x="45" y="475"/>
                  </a:lnTo>
                  <a:lnTo>
                    <a:pt x="53" y="488"/>
                  </a:lnTo>
                  <a:lnTo>
                    <a:pt x="62" y="500"/>
                  </a:lnTo>
                  <a:lnTo>
                    <a:pt x="72" y="512"/>
                  </a:lnTo>
                  <a:lnTo>
                    <a:pt x="81" y="524"/>
                  </a:lnTo>
                  <a:lnTo>
                    <a:pt x="92" y="534"/>
                  </a:lnTo>
                  <a:lnTo>
                    <a:pt x="103" y="545"/>
                  </a:lnTo>
                  <a:lnTo>
                    <a:pt x="114" y="555"/>
                  </a:lnTo>
                  <a:lnTo>
                    <a:pt x="126" y="564"/>
                  </a:lnTo>
                  <a:lnTo>
                    <a:pt x="138" y="573"/>
                  </a:lnTo>
                  <a:lnTo>
                    <a:pt x="151" y="581"/>
                  </a:lnTo>
                  <a:lnTo>
                    <a:pt x="164" y="589"/>
                  </a:lnTo>
                  <a:lnTo>
                    <a:pt x="178" y="595"/>
                  </a:lnTo>
                  <a:lnTo>
                    <a:pt x="191" y="602"/>
                  </a:lnTo>
                  <a:lnTo>
                    <a:pt x="205" y="608"/>
                  </a:lnTo>
                  <a:lnTo>
                    <a:pt x="220" y="612"/>
                  </a:lnTo>
                  <a:lnTo>
                    <a:pt x="235" y="617"/>
                  </a:lnTo>
                  <a:lnTo>
                    <a:pt x="250" y="620"/>
                  </a:lnTo>
                  <a:lnTo>
                    <a:pt x="265" y="623"/>
                  </a:lnTo>
                  <a:lnTo>
                    <a:pt x="281" y="625"/>
                  </a:lnTo>
                  <a:lnTo>
                    <a:pt x="297" y="626"/>
                  </a:lnTo>
                  <a:lnTo>
                    <a:pt x="313" y="626"/>
                  </a:lnTo>
                  <a:lnTo>
                    <a:pt x="328" y="626"/>
                  </a:lnTo>
                  <a:lnTo>
                    <a:pt x="343" y="625"/>
                  </a:lnTo>
                  <a:lnTo>
                    <a:pt x="358" y="623"/>
                  </a:lnTo>
                  <a:lnTo>
                    <a:pt x="372" y="621"/>
                  </a:lnTo>
                  <a:lnTo>
                    <a:pt x="387" y="618"/>
                  </a:lnTo>
                  <a:lnTo>
                    <a:pt x="401" y="614"/>
                  </a:lnTo>
                  <a:lnTo>
                    <a:pt x="415" y="609"/>
                  </a:lnTo>
                  <a:lnTo>
                    <a:pt x="428" y="605"/>
                  </a:lnTo>
                  <a:lnTo>
                    <a:pt x="442" y="600"/>
                  </a:lnTo>
                  <a:lnTo>
                    <a:pt x="455" y="593"/>
                  </a:lnTo>
                  <a:lnTo>
                    <a:pt x="467" y="587"/>
                  </a:lnTo>
                  <a:lnTo>
                    <a:pt x="479" y="579"/>
                  </a:lnTo>
                  <a:lnTo>
                    <a:pt x="491" y="571"/>
                  </a:lnTo>
                  <a:lnTo>
                    <a:pt x="503" y="563"/>
                  </a:lnTo>
                  <a:lnTo>
                    <a:pt x="513" y="554"/>
                  </a:lnTo>
                  <a:lnTo>
                    <a:pt x="524" y="545"/>
                  </a:lnTo>
                  <a:lnTo>
                    <a:pt x="871" y="891"/>
                  </a:lnTo>
                  <a:lnTo>
                    <a:pt x="873" y="893"/>
                  </a:lnTo>
                  <a:lnTo>
                    <a:pt x="876" y="895"/>
                  </a:lnTo>
                  <a:lnTo>
                    <a:pt x="878" y="896"/>
                  </a:lnTo>
                  <a:lnTo>
                    <a:pt x="881" y="896"/>
                  </a:lnTo>
                  <a:lnTo>
                    <a:pt x="885" y="896"/>
                  </a:lnTo>
                  <a:lnTo>
                    <a:pt x="887" y="895"/>
                  </a:lnTo>
                  <a:lnTo>
                    <a:pt x="890" y="894"/>
                  </a:lnTo>
                  <a:lnTo>
                    <a:pt x="892" y="891"/>
                  </a:lnTo>
                  <a:lnTo>
                    <a:pt x="894" y="889"/>
                  </a:lnTo>
                  <a:lnTo>
                    <a:pt x="895" y="886"/>
                  </a:lnTo>
                  <a:lnTo>
                    <a:pt x="896" y="884"/>
                  </a:lnTo>
                  <a:lnTo>
                    <a:pt x="896" y="881"/>
                  </a:lnTo>
                  <a:lnTo>
                    <a:pt x="896" y="878"/>
                  </a:lnTo>
                  <a:lnTo>
                    <a:pt x="895" y="875"/>
                  </a:lnTo>
                  <a:lnTo>
                    <a:pt x="894" y="872"/>
                  </a:lnTo>
                  <a:lnTo>
                    <a:pt x="892" y="870"/>
                  </a:lnTo>
                  <a:lnTo>
                    <a:pt x="892" y="87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527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FB417-8EC2-4C88-A513-306A11F11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B4C0-D401-4AE7-9495-B45739CAE94F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9C6694-387B-4F6E-9076-B49A9831E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C18E-79E0-4545-AD55-92523E40C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08708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06B80-4EEE-4B11-8B2D-9C3A320165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47FB03-CD2E-417E-94A5-1BD8BCC17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23CCD-2FC9-4ED2-B947-1C974F50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0B35A-9C01-41EE-AF71-22E326529BDA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38177-93DA-4E81-8F8E-78CD46294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566FC-15D7-4B35-B0FA-47F4B751C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85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F96C1-CBCE-4F34-AA41-86698D6B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4B073-6A90-4302-A6C0-F59CA0514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63700"/>
            <a:ext cx="11201400" cy="451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483A8-C616-4E1A-9D07-70C3564473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743200" cy="365125"/>
          </a:xfrm>
        </p:spPr>
        <p:txBody>
          <a:bodyPr/>
          <a:lstStyle/>
          <a:p>
            <a:fld id="{5E185662-2790-405E-8BDB-6C36A7616E15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21B13-F774-4856-890B-A962C0E1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69FCD-F7AE-4B18-8219-ACAA1C2B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8399" y="6428582"/>
            <a:ext cx="368300" cy="365125"/>
          </a:xfrm>
        </p:spPr>
        <p:txBody>
          <a:bodyPr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66AA7C8F-8F82-4AF2-914D-E820E68E38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1059B9-264C-4D0F-9C9B-FC83E525545F}"/>
              </a:ext>
            </a:extLst>
          </p:cNvPr>
          <p:cNvSpPr/>
          <p:nvPr userDrawn="1"/>
        </p:nvSpPr>
        <p:spPr>
          <a:xfrm rot="5400000">
            <a:off x="11485648" y="6646951"/>
            <a:ext cx="53803" cy="368299"/>
          </a:xfrm>
          <a:prstGeom prst="rect">
            <a:avLst/>
          </a:prstGeom>
          <a:gradFill>
            <a:gsLst>
              <a:gs pos="100000">
                <a:srgbClr val="F3BC79"/>
              </a:gs>
              <a:gs pos="0">
                <a:srgbClr val="E98915"/>
              </a:gs>
              <a:gs pos="38000">
                <a:srgbClr val="EB9426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 b="1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8432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71FF8-2679-47CB-AFCE-524BC9F5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1C397-8032-4271-A53F-E06764781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0CDE1-099B-4DF0-91C0-52A266B0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D4F7A-8AC5-4DE6-AB3A-B7A724FCD6DD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91941-4773-4E7E-8682-6DF8A6627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18C58-D57F-40DF-976F-960C0728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16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C9F51-4218-48B1-855E-F2BAFF6FC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17BCA-6F1C-4F36-BE10-C0525B48AF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69E54-5736-4108-B68B-0FDF92F8CF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59276-248F-4F6C-9BF1-CE8B6E39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00876-A47D-4E29-8AAF-229AC041939E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7284A-3FF8-4AFD-BDE0-42CC938AF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C44F9-2B49-4F56-B8AD-D2EB27F2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768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68F5-E102-4493-AA07-E1151FF8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5ACF0B-E9E8-4A26-8337-6130413AB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0A613-1399-4ECC-A978-919A778E2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73D89-9C48-49EB-B92A-1A4C9A63D3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284CB4-B091-4D9A-A212-6F55C2749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5EBD7-E609-44A6-82AD-2D9F379F1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A0614-28C5-4E3B-A27C-65C137278A9C}" type="datetime1">
              <a:rPr lang="en-US" smtClean="0"/>
              <a:t>11/18/2019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80C8A1-8574-4FFD-BC68-A0C0F583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C37DAE-89C0-4564-AA68-50BE2468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58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4B7EE-66C1-4146-9B11-884DBE4D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49F454-F285-4631-9A3B-0C8C42E9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842C8-5C02-42F8-A68D-0B1DA2DD5172}" type="datetime1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C15D64-CF45-472B-A0D4-D25A0BB91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42C0B-34F1-454E-A441-251D38212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1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8698-303C-4526-83DF-58F5AF756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A02DE-FAB5-45F7-8224-0E6FC2463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C3052-0A71-43B6-9C66-FB24B83F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01FC1-1F1B-43DC-A120-4F8C699DE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FD4EA-4C83-4245-9D8C-1E23A55B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65544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473F28-18EE-4B7B-BEBE-2CF32FE0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87FF3-C916-448C-A2FB-42C554088BE4}" type="datetime1">
              <a:rPr lang="en-US" smtClean="0"/>
              <a:t>11/18/2019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EB96D-1411-436D-9E4E-D0FBFA4C1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88DE2-4756-4DF9-91D9-602765B6F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101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85E7-CD5B-42DF-A97D-334549511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F71F0-9CC7-4683-931A-718C2EE2D8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28D90-F6FE-423C-980E-9E22E1FC9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239C1-828B-4809-AB17-98DEF4E5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972DE-B048-4145-B025-19995D00A3DA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8DB64-F831-4336-BD4F-8D1266AF5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2D819B-B7AC-4AB3-BD12-454A6E0D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836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6492F-1858-44AB-835B-D5BF4EB2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9399E9-C3BF-4CE3-80F0-017057C4B6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D4213-1FA9-402D-84F0-7DE22F03B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71A65-08DE-4467-9F8A-707AAC65A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608A-0E1E-456D-95C8-2CB4BCB3FD33}" type="datetime1">
              <a:rPr lang="en-US" smtClean="0"/>
              <a:t>11/18/2019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B62B3-AB92-41A3-9DE5-8EB38E7EF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327A32-F0F9-4F4C-B56B-AD884FBCF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33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47559-9B3D-4129-A20C-61375A9F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C873AB-4185-4182-89D7-2147971AD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F954A-D006-4017-A87D-935AFACC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FBE15-86FD-430C-BF0A-8DE52F632253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E8FA18-C265-4636-B82A-E77A8FF0E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4F834-19E2-4187-9A14-B8FC3478D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062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39DA1-F260-4C3A-B36C-78500B045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06D17A-12DD-460C-B09A-6C18576630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FE873-BBE4-4F02-8383-0470771F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EBFDC-C75B-4842-94CA-A9B5AAFF7D18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5EA37-795C-47E4-9FAF-84B11FDB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F2EAA-3A19-4780-A2B2-4B1737897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12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FC978-B996-459D-BCF0-F22C2E413C01}"/>
              </a:ext>
            </a:extLst>
          </p:cNvPr>
          <p:cNvGrpSpPr/>
          <p:nvPr userDrawn="1"/>
        </p:nvGrpSpPr>
        <p:grpSpPr>
          <a:xfrm>
            <a:off x="-593721" y="3690907"/>
            <a:ext cx="3604881" cy="4440403"/>
            <a:chOff x="-593721" y="3690907"/>
            <a:chExt cx="3604881" cy="444040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553C576-F934-4166-AB17-344413522F1F}"/>
                </a:ext>
              </a:extLst>
            </p:cNvPr>
            <p:cNvSpPr/>
            <p:nvPr/>
          </p:nvSpPr>
          <p:spPr>
            <a:xfrm rot="18900000">
              <a:off x="-593721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5B5652C-1DC8-4D78-B762-3A80D5B57344}"/>
                </a:ext>
              </a:extLst>
            </p:cNvPr>
            <p:cNvSpPr/>
            <p:nvPr/>
          </p:nvSpPr>
          <p:spPr>
            <a:xfrm rot="18900000">
              <a:off x="-593720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A7A6C2-4EEE-4AC8-9A1B-741C1DE2E446}"/>
                </a:ext>
              </a:extLst>
            </p:cNvPr>
            <p:cNvSpPr/>
            <p:nvPr/>
          </p:nvSpPr>
          <p:spPr>
            <a:xfrm rot="18900000">
              <a:off x="531546" y="3690907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BE8859B-D620-4D3F-88BD-169E8E728135}"/>
                </a:ext>
              </a:extLst>
            </p:cNvPr>
            <p:cNvSpPr/>
            <p:nvPr/>
          </p:nvSpPr>
          <p:spPr>
            <a:xfrm rot="18900000">
              <a:off x="531547" y="5476576"/>
              <a:ext cx="1354347" cy="1354347"/>
            </a:xfrm>
            <a:prstGeom prst="roundRect">
              <a:avLst/>
            </a:prstGeom>
            <a:noFill/>
            <a:ln>
              <a:solidFill>
                <a:srgbClr val="1AA3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08C0260-EDCE-41B7-A5E8-932C42F5D4ED}"/>
                </a:ext>
              </a:extLst>
            </p:cNvPr>
            <p:cNvSpPr/>
            <p:nvPr/>
          </p:nvSpPr>
          <p:spPr>
            <a:xfrm rot="18900000">
              <a:off x="1656812" y="4583741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6FAD573-7540-407E-A530-DB6CA6A80BDC}"/>
                </a:ext>
              </a:extLst>
            </p:cNvPr>
            <p:cNvSpPr/>
            <p:nvPr/>
          </p:nvSpPr>
          <p:spPr>
            <a:xfrm rot="18900000">
              <a:off x="1656813" y="6369410"/>
              <a:ext cx="1354347" cy="1354347"/>
            </a:xfrm>
            <a:prstGeom prst="round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C9E3436-BF30-4145-A538-A38F2EF9D385}"/>
                </a:ext>
              </a:extLst>
            </p:cNvPr>
            <p:cNvSpPr/>
            <p:nvPr/>
          </p:nvSpPr>
          <p:spPr>
            <a:xfrm rot="18900000">
              <a:off x="123991" y="5961858"/>
              <a:ext cx="2169452" cy="2169452"/>
            </a:xfrm>
            <a:prstGeom prst="roundRect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F9B11AE-6FB6-4B87-8E89-E1D065DB0E34}"/>
              </a:ext>
            </a:extLst>
          </p:cNvPr>
          <p:cNvSpPr/>
          <p:nvPr userDrawn="1"/>
        </p:nvSpPr>
        <p:spPr>
          <a:xfrm>
            <a:off x="0" y="3429000"/>
            <a:ext cx="4432300" cy="34290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2EF540-DE6E-4F6A-A782-50F96103DA3E}"/>
              </a:ext>
            </a:extLst>
          </p:cNvPr>
          <p:cNvSpPr/>
          <p:nvPr userDrawn="1"/>
        </p:nvSpPr>
        <p:spPr>
          <a:xfrm>
            <a:off x="11747500" y="366740"/>
            <a:ext cx="444500" cy="444500"/>
          </a:xfrm>
          <a:prstGeom prst="rect">
            <a:avLst/>
          </a:prstGeom>
          <a:solidFill>
            <a:srgbClr val="F6A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65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33448-F2BC-434B-A6A5-E12734BA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75CCE-ABBA-4651-A638-862654A95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62DF0-98BA-4678-9AB5-39599F38C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42856-D5E5-44FF-AFA1-A5EF84CBE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E54A-9591-4725-B973-6D4CC627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890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477C-2F28-4CA0-AC4B-64F191C66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78B61-0786-4CAC-AB67-CCD09D02D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FE58-B266-4B25-9A6C-06EB5D832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2961C-B25B-4B91-B4DA-98468B28F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2F178-3373-4852-B6D6-DC8BAFE6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2A7BC-11AF-444E-BC05-2705D8C8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406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B949-9CC1-428F-A584-9B60E31AC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5181D-F344-486F-98BE-B9D13FA37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EE7168-6D12-4E0B-A1DE-1F2134CCB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288D6-BBB4-4E9C-8FCD-5349E78D6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4FF3C-D760-4A91-A403-24EB5D431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A04F6-CD11-4CEF-B693-FAA7CE19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721DE-45F2-4EC7-8993-A2FDAB5F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663A2-00F7-4B8C-89A0-7B2D8111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038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C2BB-56AC-4C3A-AE33-D33F9729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CEC6B2-9816-4057-AA7E-6794F8A3B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C0579-4381-4770-927A-DAE428C81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C914C-3F9A-4250-8C8D-616558FD6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46805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B5B560-F8CB-4742-B5A2-C3C467B9C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EE691A-6BE9-4588-BF60-5482540A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7D8AA-BD7F-46E7-B014-0054477A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72400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DA13D-D895-4A80-83F8-40ABAD3A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F776E-B51D-4670-8BF3-B01F08359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001BD-7E00-437F-B2B2-593B11A62A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54381-BD36-44A0-AAF2-71D2CFBD8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B8917-74DF-4C7F-A648-2E156400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387CF-BA63-40BF-A1CF-293834832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4241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F6A9-7205-4E2B-9959-DE40B4ED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68ADE-D132-4197-AE24-E88D059ED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9EE7A-C972-47CC-A765-E2ADD14EB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5122B6-89C4-426C-99A3-60F757BB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04FB8-F2DC-4744-95E3-8055D13BC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FE4161-EE39-4CFD-BFD0-0928381C9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8843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C9BF9-BFC6-4293-8FD9-08142B49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380E0-C875-47B9-8CC0-55923C8EC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9ED7-C12E-4265-A6AE-833F6646E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21BF0-EDB7-40D1-85E8-61A14AB7E79A}" type="datetimeFigureOut">
              <a:rPr lang="en-ID" smtClean="0"/>
              <a:t>18/11/2019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A30D0-1B7E-4B19-A014-1B458AD31F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F1556-702F-4D6F-B2CE-8AD4598E3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A6560-3A94-47A1-9168-3A18332BF20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45716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8ED87-C08B-4EE0-93C4-A8CD2A8C5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365125"/>
            <a:ext cx="11252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D6434-5845-4176-A50B-6194C1674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00" y="1825625"/>
            <a:ext cx="11252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7A68-9ACD-4398-A190-7A4114B811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99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B4C0-D401-4AE7-9495-B45739CAE94F}" type="datetimeFigureOut">
              <a:rPr lang="en-ID" smtClean="0"/>
              <a:t>18/11/2019</a:t>
            </a:fld>
            <a:endParaRPr lang="en-ID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C4B4E-6CFF-484A-BF71-BD9792E9F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C996-4173-4C17-B929-D410576B7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789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375DF-874D-4327-B240-85E09413A3B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6850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9B432-C8B5-4907-8124-475F35B2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4B14F-BBA9-438D-9DBD-C3CB73B75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3700"/>
            <a:ext cx="10515600" cy="451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1831E-EF10-4014-B810-5CAE47D10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812A2-B1AA-4ED3-B783-341677E76CDB}" type="datetime1">
              <a:rPr lang="en-US" smtClean="0"/>
              <a:t>11/18/2019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26F2E-3E72-4A5A-AB97-E7CCA32B3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18CE-5F5C-4266-8B94-D276F71BA8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A7C8F-8F82-4AF2-914D-E820E68E38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5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85A323-E43E-42AA-AA55-77288B7A940E}"/>
              </a:ext>
            </a:extLst>
          </p:cNvPr>
          <p:cNvSpPr/>
          <p:nvPr/>
        </p:nvSpPr>
        <p:spPr>
          <a:xfrm>
            <a:off x="0" y="2365829"/>
            <a:ext cx="12192000" cy="449217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>
                <a:solidFill>
                  <a:schemeClr val="bg1"/>
                </a:solidFill>
              </a:rPr>
              <a:t>Swimlane</a:t>
            </a:r>
          </a:p>
          <a:p>
            <a:pPr algn="ctr"/>
            <a:r>
              <a:rPr lang="en-US" sz="8000">
                <a:solidFill>
                  <a:schemeClr val="bg1"/>
                </a:solidFill>
              </a:rPr>
              <a:t>Diagram</a:t>
            </a:r>
            <a:endParaRPr lang="en-ID" sz="8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C3C4C-0D84-4AA4-88C3-BDCF25B7EED6}"/>
              </a:ext>
            </a:extLst>
          </p:cNvPr>
          <p:cNvSpPr/>
          <p:nvPr/>
        </p:nvSpPr>
        <p:spPr>
          <a:xfrm>
            <a:off x="6357257" y="0"/>
            <a:ext cx="5834743" cy="217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2A99A-9306-4A43-8ECE-C03CA6DDACEA}"/>
              </a:ext>
            </a:extLst>
          </p:cNvPr>
          <p:cNvSpPr/>
          <p:nvPr/>
        </p:nvSpPr>
        <p:spPr>
          <a:xfrm>
            <a:off x="0" y="0"/>
            <a:ext cx="5834743" cy="2177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281C49-1C90-46C7-89E1-A818CCE6815B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C78F4-22CD-4B6A-9C94-603FE97D0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632334" y="3137722"/>
            <a:ext cx="927332" cy="2937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54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10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1EDE8-976C-48C5-AF43-800679EE17C6}"/>
              </a:ext>
            </a:extLst>
          </p:cNvPr>
          <p:cNvSpPr/>
          <p:nvPr/>
        </p:nvSpPr>
        <p:spPr>
          <a:xfrm>
            <a:off x="227013" y="1298754"/>
            <a:ext cx="395156" cy="2508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B87D81-D51A-4BDB-884B-7A3FF2AB71FF}"/>
              </a:ext>
            </a:extLst>
          </p:cNvPr>
          <p:cNvSpPr/>
          <p:nvPr/>
        </p:nvSpPr>
        <p:spPr>
          <a:xfrm>
            <a:off x="227013" y="3836703"/>
            <a:ext cx="395156" cy="2508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238EB2-A8E0-4BC9-86B8-BFDF85EA5BBE}"/>
              </a:ext>
            </a:extLst>
          </p:cNvPr>
          <p:cNvSpPr/>
          <p:nvPr/>
        </p:nvSpPr>
        <p:spPr>
          <a:xfrm>
            <a:off x="668069" y="857250"/>
            <a:ext cx="5642972" cy="395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59E95B-05F8-4A0E-8834-2909E53DEF7B}"/>
              </a:ext>
            </a:extLst>
          </p:cNvPr>
          <p:cNvSpPr/>
          <p:nvPr/>
        </p:nvSpPr>
        <p:spPr>
          <a:xfrm>
            <a:off x="668069" y="1298754"/>
            <a:ext cx="5642972" cy="250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C60CC7-9FFF-4BC4-9525-C630F8012091}"/>
              </a:ext>
            </a:extLst>
          </p:cNvPr>
          <p:cNvSpPr/>
          <p:nvPr/>
        </p:nvSpPr>
        <p:spPr>
          <a:xfrm>
            <a:off x="668069" y="3836703"/>
            <a:ext cx="5642972" cy="250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0138075-A8AE-4FD6-A83D-6FA97F5AD0EF}"/>
              </a:ext>
            </a:extLst>
          </p:cNvPr>
          <p:cNvSpPr/>
          <p:nvPr/>
        </p:nvSpPr>
        <p:spPr>
          <a:xfrm>
            <a:off x="6356941" y="1298754"/>
            <a:ext cx="5642972" cy="250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0F7362F-383E-40B9-9914-CF11168ADE6B}"/>
              </a:ext>
            </a:extLst>
          </p:cNvPr>
          <p:cNvSpPr/>
          <p:nvPr/>
        </p:nvSpPr>
        <p:spPr>
          <a:xfrm>
            <a:off x="6356941" y="3836703"/>
            <a:ext cx="5642972" cy="2508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60DC0B-381C-4371-870D-40E6EE385035}"/>
              </a:ext>
            </a:extLst>
          </p:cNvPr>
          <p:cNvSpPr/>
          <p:nvPr/>
        </p:nvSpPr>
        <p:spPr>
          <a:xfrm>
            <a:off x="6356941" y="857250"/>
            <a:ext cx="5642972" cy="3951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LOREM IPSUM</a:t>
            </a:r>
            <a:endParaRPr lang="en-ID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D52494D-24F3-4698-B726-CC58DFF0DE4A}"/>
              </a:ext>
            </a:extLst>
          </p:cNvPr>
          <p:cNvSpPr/>
          <p:nvPr/>
        </p:nvSpPr>
        <p:spPr>
          <a:xfrm>
            <a:off x="997132" y="212998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03207F-2DD8-433B-967A-9ECD01A25AEA}"/>
              </a:ext>
            </a:extLst>
          </p:cNvPr>
          <p:cNvSpPr/>
          <p:nvPr/>
        </p:nvSpPr>
        <p:spPr>
          <a:xfrm>
            <a:off x="3892732" y="212998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A7F8F2-D3C6-443E-883E-C8D70517A0D1}"/>
              </a:ext>
            </a:extLst>
          </p:cNvPr>
          <p:cNvSpPr/>
          <p:nvPr/>
        </p:nvSpPr>
        <p:spPr>
          <a:xfrm>
            <a:off x="3299055" y="2362520"/>
            <a:ext cx="381000" cy="3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579334-CCAF-4DDB-87E5-6D975B1086AF}"/>
              </a:ext>
            </a:extLst>
          </p:cNvPr>
          <p:cNvSpPr/>
          <p:nvPr/>
        </p:nvSpPr>
        <p:spPr>
          <a:xfrm>
            <a:off x="6686004" y="212998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D42BEEC-EF8D-4E26-9CBC-259908923520}"/>
              </a:ext>
            </a:extLst>
          </p:cNvPr>
          <p:cNvSpPr/>
          <p:nvPr/>
        </p:nvSpPr>
        <p:spPr>
          <a:xfrm>
            <a:off x="9581604" y="212998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EA49A14-9E01-4DF5-A891-EE344732ACEC}"/>
              </a:ext>
            </a:extLst>
          </p:cNvPr>
          <p:cNvSpPr/>
          <p:nvPr/>
        </p:nvSpPr>
        <p:spPr>
          <a:xfrm>
            <a:off x="8987927" y="2362520"/>
            <a:ext cx="381000" cy="3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42D4B9-E2D2-4630-A85D-BDFF89985CCC}"/>
              </a:ext>
            </a:extLst>
          </p:cNvPr>
          <p:cNvSpPr/>
          <p:nvPr/>
        </p:nvSpPr>
        <p:spPr>
          <a:xfrm>
            <a:off x="6686004" y="4667938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32312E-ED2F-4F8A-9A26-2EA1E3644037}"/>
              </a:ext>
            </a:extLst>
          </p:cNvPr>
          <p:cNvSpPr/>
          <p:nvPr/>
        </p:nvSpPr>
        <p:spPr>
          <a:xfrm>
            <a:off x="3892732" y="400947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0524D3-B0F9-4361-898F-A80790657BA1}"/>
              </a:ext>
            </a:extLst>
          </p:cNvPr>
          <p:cNvSpPr/>
          <p:nvPr/>
        </p:nvSpPr>
        <p:spPr>
          <a:xfrm>
            <a:off x="997132" y="4009479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04BCDF-A50A-4ED8-A440-7E29ED51AF96}"/>
              </a:ext>
            </a:extLst>
          </p:cNvPr>
          <p:cNvSpPr/>
          <p:nvPr/>
        </p:nvSpPr>
        <p:spPr>
          <a:xfrm>
            <a:off x="2444932" y="5326398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C0DEBAD-0753-4E74-AAF3-AAA60AB27407}"/>
              </a:ext>
            </a:extLst>
          </p:cNvPr>
          <p:cNvCxnSpPr>
            <a:cxnSpLocks/>
            <a:stCxn id="37" idx="3"/>
            <a:endCxn id="11" idx="2"/>
          </p:cNvCxnSpPr>
          <p:nvPr/>
        </p:nvCxnSpPr>
        <p:spPr>
          <a:xfrm flipV="1">
            <a:off x="3086378" y="2553020"/>
            <a:ext cx="21267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0D9FE43-F319-4108-BEC2-41298E652590}"/>
              </a:ext>
            </a:extLst>
          </p:cNvPr>
          <p:cNvCxnSpPr>
            <a:cxnSpLocks/>
            <a:stCxn id="11" idx="6"/>
            <a:endCxn id="38" idx="1"/>
          </p:cNvCxnSpPr>
          <p:nvPr/>
        </p:nvCxnSpPr>
        <p:spPr>
          <a:xfrm>
            <a:off x="3680055" y="2553020"/>
            <a:ext cx="21267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D2E9173-FEB9-4D7C-94AD-AFB07E154624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5981978" y="2553021"/>
            <a:ext cx="70402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E8CCEAC-0D62-4E63-8188-7952EFF68F6D}"/>
              </a:ext>
            </a:extLst>
          </p:cNvPr>
          <p:cNvCxnSpPr>
            <a:cxnSpLocks/>
            <a:stCxn id="41" idx="3"/>
            <a:endCxn id="47" idx="2"/>
          </p:cNvCxnSpPr>
          <p:nvPr/>
        </p:nvCxnSpPr>
        <p:spPr>
          <a:xfrm flipV="1">
            <a:off x="8775250" y="2553020"/>
            <a:ext cx="21267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F335EEC-CD23-4870-AF88-A83666FF3A97}"/>
              </a:ext>
            </a:extLst>
          </p:cNvPr>
          <p:cNvCxnSpPr>
            <a:cxnSpLocks/>
            <a:stCxn id="47" idx="6"/>
            <a:endCxn id="45" idx="1"/>
          </p:cNvCxnSpPr>
          <p:nvPr/>
        </p:nvCxnSpPr>
        <p:spPr>
          <a:xfrm>
            <a:off x="9368927" y="2553020"/>
            <a:ext cx="21267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5CB9BB4-0F97-45DC-BF03-5619999C58A3}"/>
              </a:ext>
            </a:extLst>
          </p:cNvPr>
          <p:cNvSpPr/>
          <p:nvPr/>
        </p:nvSpPr>
        <p:spPr>
          <a:xfrm>
            <a:off x="9710591" y="4202302"/>
            <a:ext cx="1831272" cy="18312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DDD007A4-4ED6-4F60-A391-794607CC0A30}"/>
              </a:ext>
            </a:extLst>
          </p:cNvPr>
          <p:cNvCxnSpPr>
            <a:cxnSpLocks/>
            <a:stCxn id="41" idx="2"/>
            <a:endCxn id="51" idx="0"/>
          </p:cNvCxnSpPr>
          <p:nvPr/>
        </p:nvCxnSpPr>
        <p:spPr>
          <a:xfrm rot="5400000">
            <a:off x="4369478" y="648330"/>
            <a:ext cx="1033426" cy="568887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961C5DE-CFA9-462E-B5C1-3D041973E897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>
            <a:off x="3086378" y="4432511"/>
            <a:ext cx="80635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9849735-4AA0-45F3-B555-D4B0F8E596D4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1796400" y="5100897"/>
            <a:ext cx="893887" cy="403177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9B0E1EBD-1760-42E0-B39C-224432F71220}"/>
              </a:ext>
            </a:extLst>
          </p:cNvPr>
          <p:cNvCxnSpPr>
            <a:cxnSpLocks/>
            <a:stCxn id="50" idx="3"/>
            <a:endCxn id="49" idx="0"/>
          </p:cNvCxnSpPr>
          <p:nvPr/>
        </p:nvCxnSpPr>
        <p:spPr>
          <a:xfrm>
            <a:off x="5981978" y="4432511"/>
            <a:ext cx="1748649" cy="235427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BD5F85C-2BB7-4DF6-A434-EB879AE161FF}"/>
              </a:ext>
            </a:extLst>
          </p:cNvPr>
          <p:cNvCxnSpPr>
            <a:cxnSpLocks/>
            <a:stCxn id="52" idx="3"/>
            <a:endCxn id="49" idx="1"/>
          </p:cNvCxnSpPr>
          <p:nvPr/>
        </p:nvCxnSpPr>
        <p:spPr>
          <a:xfrm flipV="1">
            <a:off x="4534178" y="5090970"/>
            <a:ext cx="2151826" cy="65846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16C55B8-DCF7-4EDC-B7F3-973AEB8BB343}"/>
              </a:ext>
            </a:extLst>
          </p:cNvPr>
          <p:cNvCxnSpPr>
            <a:cxnSpLocks/>
            <a:stCxn id="45" idx="2"/>
            <a:endCxn id="66" idx="0"/>
          </p:cNvCxnSpPr>
          <p:nvPr/>
        </p:nvCxnSpPr>
        <p:spPr>
          <a:xfrm>
            <a:off x="10626227" y="2976053"/>
            <a:ext cx="0" cy="122624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6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11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5460D79-ABDB-42F9-AE93-190CCEBF6E39}"/>
              </a:ext>
            </a:extLst>
          </p:cNvPr>
          <p:cNvCxnSpPr>
            <a:cxnSpLocks/>
            <a:stCxn id="86" idx="3"/>
            <a:endCxn id="89" idx="1"/>
          </p:cNvCxnSpPr>
          <p:nvPr/>
        </p:nvCxnSpPr>
        <p:spPr>
          <a:xfrm>
            <a:off x="9408230" y="4312874"/>
            <a:ext cx="209175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BDC0D3B-E8D8-4B01-8400-D24D8A1735F5}"/>
              </a:ext>
            </a:extLst>
          </p:cNvPr>
          <p:cNvSpPr/>
          <p:nvPr/>
        </p:nvSpPr>
        <p:spPr>
          <a:xfrm>
            <a:off x="4259023" y="1058070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54592E1-9FAB-467B-9955-4D21BF98F429}"/>
              </a:ext>
            </a:extLst>
          </p:cNvPr>
          <p:cNvSpPr/>
          <p:nvPr/>
        </p:nvSpPr>
        <p:spPr>
          <a:xfrm>
            <a:off x="3393256" y="3937735"/>
            <a:ext cx="1836977" cy="750722"/>
          </a:xfrm>
          <a:prstGeom prst="roundRect">
            <a:avLst/>
          </a:prstGeom>
          <a:solidFill>
            <a:schemeClr val="tx2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711FE7B-2683-422D-961C-87A0F273B07D}"/>
              </a:ext>
            </a:extLst>
          </p:cNvPr>
          <p:cNvSpPr/>
          <p:nvPr/>
        </p:nvSpPr>
        <p:spPr>
          <a:xfrm>
            <a:off x="737618" y="1075358"/>
            <a:ext cx="1836977" cy="750722"/>
          </a:xfrm>
          <a:prstGeom prst="roundRect">
            <a:avLst/>
          </a:prstGeom>
          <a:solidFill>
            <a:schemeClr val="tx2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FC264D9A-A6BC-4FB3-B233-8CEBBF7B8A95}"/>
              </a:ext>
            </a:extLst>
          </p:cNvPr>
          <p:cNvSpPr/>
          <p:nvPr/>
        </p:nvSpPr>
        <p:spPr>
          <a:xfrm>
            <a:off x="5545275" y="5404809"/>
            <a:ext cx="1836977" cy="750722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41957D-1986-44EA-9044-F067665BF3DE}"/>
              </a:ext>
            </a:extLst>
          </p:cNvPr>
          <p:cNvSpPr/>
          <p:nvPr/>
        </p:nvSpPr>
        <p:spPr>
          <a:xfrm>
            <a:off x="737618" y="3928729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8" name="Beslutning 47">
            <a:extLst>
              <a:ext uri="{FF2B5EF4-FFF2-40B4-BE49-F238E27FC236}">
                <a16:creationId xmlns:a16="http://schemas.microsoft.com/office/drawing/2014/main" id="{B0581B2B-DCCC-49DA-A00C-4C4E02CE9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4163" y="2178669"/>
            <a:ext cx="1339200" cy="133799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73163B6-517E-4173-A589-1A7667DD5659}"/>
              </a:ext>
            </a:extLst>
          </p:cNvPr>
          <p:cNvCxnSpPr>
            <a:cxnSpLocks/>
            <a:stCxn id="58" idx="4"/>
            <a:endCxn id="68" idx="0"/>
          </p:cNvCxnSpPr>
          <p:nvPr/>
        </p:nvCxnSpPr>
        <p:spPr>
          <a:xfrm>
            <a:off x="6463763" y="3516659"/>
            <a:ext cx="1" cy="420853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E8BB84C-BC7A-4A88-83B1-766AB3C89978}"/>
              </a:ext>
            </a:extLst>
          </p:cNvPr>
          <p:cNvSpPr/>
          <p:nvPr/>
        </p:nvSpPr>
        <p:spPr>
          <a:xfrm>
            <a:off x="5545275" y="3937512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5D730E3-321A-41C0-9C41-F6DABF60E47D}"/>
              </a:ext>
            </a:extLst>
          </p:cNvPr>
          <p:cNvSpPr/>
          <p:nvPr/>
        </p:nvSpPr>
        <p:spPr>
          <a:xfrm>
            <a:off x="1656107" y="2435771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71" name="Elbow Connector 65">
            <a:extLst>
              <a:ext uri="{FF2B5EF4-FFF2-40B4-BE49-F238E27FC236}">
                <a16:creationId xmlns:a16="http://schemas.microsoft.com/office/drawing/2014/main" id="{1CB8E85B-99EC-471A-80C9-A976F519B8F3}"/>
              </a:ext>
            </a:extLst>
          </p:cNvPr>
          <p:cNvCxnSpPr>
            <a:cxnSpLocks/>
            <a:stCxn id="69" idx="2"/>
            <a:endCxn id="56" idx="0"/>
          </p:cNvCxnSpPr>
          <p:nvPr/>
        </p:nvCxnSpPr>
        <p:spPr>
          <a:xfrm rot="5400000">
            <a:off x="1744234" y="3098367"/>
            <a:ext cx="742236" cy="91848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DD30B93-DA90-49FF-A24A-FABFF7D88437}"/>
              </a:ext>
            </a:extLst>
          </p:cNvPr>
          <p:cNvSpPr/>
          <p:nvPr/>
        </p:nvSpPr>
        <p:spPr>
          <a:xfrm>
            <a:off x="1656107" y="5304055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459CA5-5280-453C-8F79-5B1976192F7C}"/>
              </a:ext>
            </a:extLst>
          </p:cNvPr>
          <p:cNvCxnSpPr>
            <a:cxnSpLocks/>
            <a:stCxn id="56" idx="3"/>
            <a:endCxn id="43" idx="1"/>
          </p:cNvCxnSpPr>
          <p:nvPr/>
        </p:nvCxnSpPr>
        <p:spPr>
          <a:xfrm>
            <a:off x="2574595" y="4304091"/>
            <a:ext cx="818661" cy="9006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1A7E8A3-9DE2-46E8-AADB-E77576C5096D}"/>
              </a:ext>
            </a:extLst>
          </p:cNvPr>
          <p:cNvCxnSpPr>
            <a:cxnSpLocks/>
            <a:stCxn id="43" idx="3"/>
            <a:endCxn id="68" idx="1"/>
          </p:cNvCxnSpPr>
          <p:nvPr/>
        </p:nvCxnSpPr>
        <p:spPr>
          <a:xfrm flipV="1">
            <a:off x="5230233" y="4312873"/>
            <a:ext cx="315042" cy="223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F8F5FAB-9424-4386-8AB0-0818493B7B04}"/>
              </a:ext>
            </a:extLst>
          </p:cNvPr>
          <p:cNvCxnSpPr>
            <a:cxnSpLocks/>
            <a:stCxn id="68" idx="3"/>
            <a:endCxn id="86" idx="1"/>
          </p:cNvCxnSpPr>
          <p:nvPr/>
        </p:nvCxnSpPr>
        <p:spPr>
          <a:xfrm>
            <a:off x="7382252" y="4312873"/>
            <a:ext cx="189001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4E2A9-11AD-4B79-A4E5-454D6349DD4C}"/>
              </a:ext>
            </a:extLst>
          </p:cNvPr>
          <p:cNvSpPr/>
          <p:nvPr/>
        </p:nvSpPr>
        <p:spPr>
          <a:xfrm>
            <a:off x="7571253" y="2472303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D9E24B6-768C-4EB3-83C1-17BECE2C74E2}"/>
              </a:ext>
            </a:extLst>
          </p:cNvPr>
          <p:cNvCxnSpPr>
            <a:cxnSpLocks/>
            <a:stCxn id="58" idx="6"/>
            <a:endCxn id="80" idx="1"/>
          </p:cNvCxnSpPr>
          <p:nvPr/>
        </p:nvCxnSpPr>
        <p:spPr>
          <a:xfrm>
            <a:off x="7133363" y="2847664"/>
            <a:ext cx="437890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7224B3D-F039-4343-9A49-7AE09AFF2DD3}"/>
              </a:ext>
            </a:extLst>
          </p:cNvPr>
          <p:cNvSpPr/>
          <p:nvPr/>
        </p:nvSpPr>
        <p:spPr>
          <a:xfrm>
            <a:off x="7571253" y="1062031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B580276-61E5-4E8C-9119-041184BB0F76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9408230" y="1434328"/>
            <a:ext cx="226719" cy="3064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75205580-FEEA-49AA-88A1-FA079B19B89C}"/>
              </a:ext>
            </a:extLst>
          </p:cNvPr>
          <p:cNvSpPr/>
          <p:nvPr/>
        </p:nvSpPr>
        <p:spPr>
          <a:xfrm>
            <a:off x="9617405" y="1062031"/>
            <a:ext cx="1836977" cy="750722"/>
          </a:xfrm>
          <a:prstGeom prst="roundRect">
            <a:avLst/>
          </a:prstGeom>
          <a:solidFill>
            <a:schemeClr val="tx2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BA90A40-013F-4B6A-B444-85DDB22FCDCF}"/>
              </a:ext>
            </a:extLst>
          </p:cNvPr>
          <p:cNvSpPr/>
          <p:nvPr/>
        </p:nvSpPr>
        <p:spPr>
          <a:xfrm>
            <a:off x="7571253" y="3937512"/>
            <a:ext cx="1836977" cy="750722"/>
          </a:xfrm>
          <a:prstGeom prst="rect">
            <a:avLst/>
          </a:prstGeom>
          <a:solidFill>
            <a:schemeClr val="accent1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87" name="Parallelogram 86">
            <a:extLst>
              <a:ext uri="{FF2B5EF4-FFF2-40B4-BE49-F238E27FC236}">
                <a16:creationId xmlns:a16="http://schemas.microsoft.com/office/drawing/2014/main" id="{C57529A8-5D42-4641-8C8C-31FB8116E639}"/>
              </a:ext>
            </a:extLst>
          </p:cNvPr>
          <p:cNvSpPr/>
          <p:nvPr/>
        </p:nvSpPr>
        <p:spPr>
          <a:xfrm>
            <a:off x="9617405" y="2472303"/>
            <a:ext cx="1836977" cy="750722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B711425-BE83-4860-B121-28F49A09B5B8}"/>
              </a:ext>
            </a:extLst>
          </p:cNvPr>
          <p:cNvCxnSpPr>
            <a:cxnSpLocks/>
            <a:stCxn id="80" idx="3"/>
            <a:endCxn id="87" idx="5"/>
          </p:cNvCxnSpPr>
          <p:nvPr/>
        </p:nvCxnSpPr>
        <p:spPr>
          <a:xfrm>
            <a:off x="9408230" y="2847664"/>
            <a:ext cx="305192" cy="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7C20F394-D199-4DAD-9AF5-418E3E139E4F}"/>
              </a:ext>
            </a:extLst>
          </p:cNvPr>
          <p:cNvSpPr/>
          <p:nvPr/>
        </p:nvSpPr>
        <p:spPr>
          <a:xfrm>
            <a:off x="9617405" y="3937512"/>
            <a:ext cx="1836977" cy="750722"/>
          </a:xfrm>
          <a:prstGeom prst="roundRect">
            <a:avLst/>
          </a:prstGeom>
          <a:solidFill>
            <a:schemeClr val="tx2"/>
          </a:solidFill>
          <a:ln w="3175">
            <a:noFill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bg1"/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B0A0FF8-DDA3-4573-A61A-AA0A22A9D216}"/>
              </a:ext>
            </a:extLst>
          </p:cNvPr>
          <p:cNvCxnSpPr>
            <a:cxnSpLocks/>
            <a:stCxn id="68" idx="2"/>
            <a:endCxn id="55" idx="0"/>
          </p:cNvCxnSpPr>
          <p:nvPr/>
        </p:nvCxnSpPr>
        <p:spPr>
          <a:xfrm>
            <a:off x="6463764" y="4688234"/>
            <a:ext cx="0" cy="716575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E59FA84-ABA9-4696-8BED-B9C31FB13777}"/>
              </a:ext>
            </a:extLst>
          </p:cNvPr>
          <p:cNvCxnSpPr>
            <a:cxnSpLocks/>
            <a:stCxn id="80" idx="2"/>
            <a:endCxn id="86" idx="0"/>
          </p:cNvCxnSpPr>
          <p:nvPr/>
        </p:nvCxnSpPr>
        <p:spPr>
          <a:xfrm>
            <a:off x="8489742" y="3223025"/>
            <a:ext cx="0" cy="714487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0CD06C-D212-49A8-9553-7847C290CF90}"/>
              </a:ext>
            </a:extLst>
          </p:cNvPr>
          <p:cNvCxnSpPr>
            <a:cxnSpLocks/>
            <a:stCxn id="83" idx="2"/>
            <a:endCxn id="80" idx="0"/>
          </p:cNvCxnSpPr>
          <p:nvPr/>
        </p:nvCxnSpPr>
        <p:spPr>
          <a:xfrm>
            <a:off x="8489742" y="1812753"/>
            <a:ext cx="0" cy="659550"/>
          </a:xfrm>
          <a:prstGeom prst="straightConnector1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4" name="Elbow Connector 65">
            <a:extLst>
              <a:ext uri="{FF2B5EF4-FFF2-40B4-BE49-F238E27FC236}">
                <a16:creationId xmlns:a16="http://schemas.microsoft.com/office/drawing/2014/main" id="{999EF7D1-55BF-4298-A35D-ED26D537D74A}"/>
              </a:ext>
            </a:extLst>
          </p:cNvPr>
          <p:cNvCxnSpPr>
            <a:cxnSpLocks/>
            <a:stCxn id="44" idx="2"/>
            <a:endCxn id="69" idx="0"/>
          </p:cNvCxnSpPr>
          <p:nvPr/>
        </p:nvCxnSpPr>
        <p:spPr>
          <a:xfrm rot="16200000" flipH="1">
            <a:off x="1810506" y="1671680"/>
            <a:ext cx="609691" cy="91848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95" name="Elbow Connector 65">
            <a:extLst>
              <a:ext uri="{FF2B5EF4-FFF2-40B4-BE49-F238E27FC236}">
                <a16:creationId xmlns:a16="http://schemas.microsoft.com/office/drawing/2014/main" id="{381069EE-7854-4D3A-83A1-3303BD64EBAD}"/>
              </a:ext>
            </a:extLst>
          </p:cNvPr>
          <p:cNvCxnSpPr>
            <a:cxnSpLocks/>
            <a:stCxn id="56" idx="2"/>
            <a:endCxn id="72" idx="0"/>
          </p:cNvCxnSpPr>
          <p:nvPr/>
        </p:nvCxnSpPr>
        <p:spPr>
          <a:xfrm rot="16200000" flipH="1">
            <a:off x="1803050" y="4532508"/>
            <a:ext cx="624603" cy="91848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  <p:cxnSp>
        <p:nvCxnSpPr>
          <p:cNvPr id="103" name="Elbow Connector 65">
            <a:extLst>
              <a:ext uri="{FF2B5EF4-FFF2-40B4-BE49-F238E27FC236}">
                <a16:creationId xmlns:a16="http://schemas.microsoft.com/office/drawing/2014/main" id="{64F9AF61-AA01-42D2-AFE7-2AF42EB3C938}"/>
              </a:ext>
            </a:extLst>
          </p:cNvPr>
          <p:cNvCxnSpPr>
            <a:cxnSpLocks/>
            <a:stCxn id="42" idx="2"/>
            <a:endCxn id="58" idx="2"/>
          </p:cNvCxnSpPr>
          <p:nvPr/>
        </p:nvCxnSpPr>
        <p:spPr>
          <a:xfrm rot="16200000" flipH="1">
            <a:off x="4966401" y="2019902"/>
            <a:ext cx="1038872" cy="616651"/>
          </a:xfrm>
          <a:prstGeom prst="bentConnector2">
            <a:avLst/>
          </a:prstGeom>
          <a:noFill/>
          <a:ln w="9525">
            <a:solidFill>
              <a:schemeClr val="tx2"/>
            </a:solidFill>
            <a:round/>
            <a:headEnd type="none" w="med" len="med"/>
            <a:tailEnd type="arrow" w="med" len="med"/>
          </a:ln>
        </p:spPr>
      </p:cxnSp>
    </p:spTree>
    <p:extLst>
      <p:ext uri="{BB962C8B-B14F-4D97-AF65-F5344CB8AC3E}">
        <p14:creationId xmlns:p14="http://schemas.microsoft.com/office/powerpoint/2010/main" val="296555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12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7528535-171B-4E61-ADBE-2C055501793A}"/>
              </a:ext>
            </a:extLst>
          </p:cNvPr>
          <p:cNvSpPr/>
          <p:nvPr/>
        </p:nvSpPr>
        <p:spPr>
          <a:xfrm>
            <a:off x="227013" y="836613"/>
            <a:ext cx="395156" cy="5508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FEA445-F5FF-41FE-864D-F2385789FF31}"/>
              </a:ext>
            </a:extLst>
          </p:cNvPr>
          <p:cNvSpPr/>
          <p:nvPr/>
        </p:nvSpPr>
        <p:spPr>
          <a:xfrm>
            <a:off x="1118459" y="2679945"/>
            <a:ext cx="10881454" cy="1821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7D9A37-62B6-44F1-925E-539D92E2B5CE}"/>
              </a:ext>
            </a:extLst>
          </p:cNvPr>
          <p:cNvSpPr/>
          <p:nvPr/>
        </p:nvSpPr>
        <p:spPr>
          <a:xfrm>
            <a:off x="672736" y="836613"/>
            <a:ext cx="395156" cy="1821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4E5C77-342B-4A0D-8982-A68D03C856D7}"/>
              </a:ext>
            </a:extLst>
          </p:cNvPr>
          <p:cNvSpPr/>
          <p:nvPr/>
        </p:nvSpPr>
        <p:spPr>
          <a:xfrm>
            <a:off x="672736" y="2679945"/>
            <a:ext cx="395156" cy="1821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B7E6D5-C1E6-432B-9214-61377E4F90DB}"/>
              </a:ext>
            </a:extLst>
          </p:cNvPr>
          <p:cNvSpPr/>
          <p:nvPr/>
        </p:nvSpPr>
        <p:spPr>
          <a:xfrm>
            <a:off x="672736" y="4523273"/>
            <a:ext cx="395156" cy="18219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C8D160-733B-4ACB-9769-FC35F8FFAE71}"/>
              </a:ext>
            </a:extLst>
          </p:cNvPr>
          <p:cNvSpPr/>
          <p:nvPr/>
        </p:nvSpPr>
        <p:spPr>
          <a:xfrm>
            <a:off x="1118459" y="836613"/>
            <a:ext cx="10881454" cy="1821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C09EE1-3187-49FA-B126-5B472E573F71}"/>
              </a:ext>
            </a:extLst>
          </p:cNvPr>
          <p:cNvSpPr/>
          <p:nvPr/>
        </p:nvSpPr>
        <p:spPr>
          <a:xfrm>
            <a:off x="1118459" y="4523273"/>
            <a:ext cx="10881454" cy="18219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7CFAD65-8B94-432F-824D-026D0002E9DE}"/>
              </a:ext>
            </a:extLst>
          </p:cNvPr>
          <p:cNvSpPr/>
          <p:nvPr/>
        </p:nvSpPr>
        <p:spPr>
          <a:xfrm>
            <a:off x="1492154" y="1329694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0F874F-B8A4-4DCF-BDA6-B007A8075C70}"/>
              </a:ext>
            </a:extLst>
          </p:cNvPr>
          <p:cNvSpPr/>
          <p:nvPr/>
        </p:nvSpPr>
        <p:spPr>
          <a:xfrm>
            <a:off x="1492154" y="3167896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21E0125-7A38-4363-B6F9-FE25BC7E8847}"/>
              </a:ext>
            </a:extLst>
          </p:cNvPr>
          <p:cNvSpPr/>
          <p:nvPr/>
        </p:nvSpPr>
        <p:spPr>
          <a:xfrm>
            <a:off x="1492154" y="5011224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53" name="Flowchart: Decision 52">
            <a:extLst>
              <a:ext uri="{FF2B5EF4-FFF2-40B4-BE49-F238E27FC236}">
                <a16:creationId xmlns:a16="http://schemas.microsoft.com/office/drawing/2014/main" id="{22729BA3-C3BA-4F26-BC99-F98D3D8271CB}"/>
              </a:ext>
            </a:extLst>
          </p:cNvPr>
          <p:cNvSpPr/>
          <p:nvPr/>
        </p:nvSpPr>
        <p:spPr>
          <a:xfrm>
            <a:off x="4193293" y="3167896"/>
            <a:ext cx="2089246" cy="846064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1CE7135-A11A-4E1F-869D-F5223FDF6654}"/>
              </a:ext>
            </a:extLst>
          </p:cNvPr>
          <p:cNvSpPr/>
          <p:nvPr/>
        </p:nvSpPr>
        <p:spPr>
          <a:xfrm>
            <a:off x="6894432" y="3167896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20FC25-37A1-4913-BDD9-9B19F83AF25C}"/>
              </a:ext>
            </a:extLst>
          </p:cNvPr>
          <p:cNvSpPr/>
          <p:nvPr/>
        </p:nvSpPr>
        <p:spPr>
          <a:xfrm>
            <a:off x="6894432" y="1329694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BF3C8C-34C1-4BEA-AB25-4C73B8ECC643}"/>
              </a:ext>
            </a:extLst>
          </p:cNvPr>
          <p:cNvSpPr/>
          <p:nvPr/>
        </p:nvSpPr>
        <p:spPr>
          <a:xfrm>
            <a:off x="9595572" y="1329694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40F0C44-D09B-4731-9BB2-1DBFF42B8C4D}"/>
              </a:ext>
            </a:extLst>
          </p:cNvPr>
          <p:cNvSpPr/>
          <p:nvPr/>
        </p:nvSpPr>
        <p:spPr>
          <a:xfrm>
            <a:off x="9413076" y="4937320"/>
            <a:ext cx="2454238" cy="9938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DEE6E9B-D07C-4BFA-B549-C88FB84C4D5E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3581400" y="1752726"/>
            <a:ext cx="3313032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E2E82D1-2812-4DA0-82D7-2CC873FED18E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>
            <a:off x="2536777" y="2175758"/>
            <a:ext cx="0" cy="99213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05A96A4-4A7C-4B7C-9876-316C13564F02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2536777" y="4013960"/>
            <a:ext cx="0" cy="997264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6664C62-254B-4A04-8D32-DEEE8D4ED944}"/>
              </a:ext>
            </a:extLst>
          </p:cNvPr>
          <p:cNvCxnSpPr>
            <a:cxnSpLocks/>
            <a:stCxn id="52" idx="3"/>
            <a:endCxn id="64" idx="2"/>
          </p:cNvCxnSpPr>
          <p:nvPr/>
        </p:nvCxnSpPr>
        <p:spPr>
          <a:xfrm>
            <a:off x="3581400" y="5434256"/>
            <a:ext cx="5831676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EE586C8-93A0-4509-8CA3-29B468FB86EE}"/>
              </a:ext>
            </a:extLst>
          </p:cNvPr>
          <p:cNvCxnSpPr>
            <a:cxnSpLocks/>
            <a:stCxn id="51" idx="3"/>
            <a:endCxn id="53" idx="1"/>
          </p:cNvCxnSpPr>
          <p:nvPr/>
        </p:nvCxnSpPr>
        <p:spPr>
          <a:xfrm>
            <a:off x="3581400" y="3590928"/>
            <a:ext cx="61189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F146A7C-54F0-403E-955C-92C81783A356}"/>
              </a:ext>
            </a:extLst>
          </p:cNvPr>
          <p:cNvCxnSpPr>
            <a:cxnSpLocks/>
            <a:stCxn id="53" idx="3"/>
            <a:endCxn id="54" idx="1"/>
          </p:cNvCxnSpPr>
          <p:nvPr/>
        </p:nvCxnSpPr>
        <p:spPr>
          <a:xfrm>
            <a:off x="6282539" y="3590928"/>
            <a:ext cx="61189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44FD5CA1-31D7-4919-AF6F-B35BE55419F7}"/>
              </a:ext>
            </a:extLst>
          </p:cNvPr>
          <p:cNvCxnSpPr>
            <a:cxnSpLocks/>
            <a:stCxn id="54" idx="0"/>
            <a:endCxn id="62" idx="2"/>
          </p:cNvCxnSpPr>
          <p:nvPr/>
        </p:nvCxnSpPr>
        <p:spPr>
          <a:xfrm flipV="1">
            <a:off x="7939055" y="2175758"/>
            <a:ext cx="0" cy="99213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273AF4A-0B0A-4D4A-902F-07D0B3137217}"/>
              </a:ext>
            </a:extLst>
          </p:cNvPr>
          <p:cNvCxnSpPr>
            <a:cxnSpLocks/>
            <a:stCxn id="63" idx="2"/>
            <a:endCxn id="64" idx="0"/>
          </p:cNvCxnSpPr>
          <p:nvPr/>
        </p:nvCxnSpPr>
        <p:spPr>
          <a:xfrm>
            <a:off x="10640195" y="2175758"/>
            <a:ext cx="0" cy="276156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8583CC8-FB53-448C-BE3E-4F16C011B313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8983678" y="1752726"/>
            <a:ext cx="611894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6407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85A323-E43E-42AA-AA55-77288B7A940E}"/>
              </a:ext>
            </a:extLst>
          </p:cNvPr>
          <p:cNvSpPr/>
          <p:nvPr/>
        </p:nvSpPr>
        <p:spPr>
          <a:xfrm>
            <a:off x="0" y="2365829"/>
            <a:ext cx="12192000" cy="4492172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Thank You</a:t>
            </a:r>
            <a:endParaRPr lang="en-ID" sz="8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C3C4C-0D84-4AA4-88C3-BDCF25B7EED6}"/>
              </a:ext>
            </a:extLst>
          </p:cNvPr>
          <p:cNvSpPr/>
          <p:nvPr/>
        </p:nvSpPr>
        <p:spPr>
          <a:xfrm>
            <a:off x="6357257" y="0"/>
            <a:ext cx="5834743" cy="2177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12A99A-9306-4A43-8ECE-C03CA6DDACEA}"/>
              </a:ext>
            </a:extLst>
          </p:cNvPr>
          <p:cNvSpPr/>
          <p:nvPr/>
        </p:nvSpPr>
        <p:spPr>
          <a:xfrm>
            <a:off x="0" y="0"/>
            <a:ext cx="5834743" cy="21771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281C49-1C90-46C7-89E1-A818CCE6815B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C78F4-22CD-4B6A-9C94-603FE97D068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632334" y="3137722"/>
            <a:ext cx="927332" cy="2937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61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615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21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97B2EC-EB2A-45C4-8475-A13C52B5BD57}"/>
              </a:ext>
            </a:extLst>
          </p:cNvPr>
          <p:cNvSpPr/>
          <p:nvPr/>
        </p:nvSpPr>
        <p:spPr>
          <a:xfrm>
            <a:off x="1118459" y="3598932"/>
            <a:ext cx="10881454" cy="136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5</a:t>
            </a:fld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2C9AB-94DF-41FA-A82B-B13C0202A60D}"/>
              </a:ext>
            </a:extLst>
          </p:cNvPr>
          <p:cNvSpPr/>
          <p:nvPr/>
        </p:nvSpPr>
        <p:spPr>
          <a:xfrm>
            <a:off x="227013" y="836613"/>
            <a:ext cx="395156" cy="5508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50ADB-F2E8-4B4E-92BF-83F3EF531213}"/>
              </a:ext>
            </a:extLst>
          </p:cNvPr>
          <p:cNvSpPr/>
          <p:nvPr/>
        </p:nvSpPr>
        <p:spPr>
          <a:xfrm>
            <a:off x="672736" y="836615"/>
            <a:ext cx="395156" cy="1365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B443D5-E9A1-4009-BC72-A792CDDB98B0}"/>
              </a:ext>
            </a:extLst>
          </p:cNvPr>
          <p:cNvSpPr/>
          <p:nvPr/>
        </p:nvSpPr>
        <p:spPr>
          <a:xfrm>
            <a:off x="672736" y="2217773"/>
            <a:ext cx="395156" cy="1365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2049FE-BF5A-4685-B4B5-90E9A6434377}"/>
              </a:ext>
            </a:extLst>
          </p:cNvPr>
          <p:cNvSpPr/>
          <p:nvPr/>
        </p:nvSpPr>
        <p:spPr>
          <a:xfrm>
            <a:off x="672736" y="3598932"/>
            <a:ext cx="395156" cy="1365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BE344-DFDE-4857-A783-DE974A0F7AFA}"/>
              </a:ext>
            </a:extLst>
          </p:cNvPr>
          <p:cNvSpPr/>
          <p:nvPr/>
        </p:nvSpPr>
        <p:spPr>
          <a:xfrm>
            <a:off x="672736" y="4980089"/>
            <a:ext cx="395156" cy="13651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79876-1711-4567-933C-0699B6CC6687}"/>
              </a:ext>
            </a:extLst>
          </p:cNvPr>
          <p:cNvSpPr/>
          <p:nvPr/>
        </p:nvSpPr>
        <p:spPr>
          <a:xfrm>
            <a:off x="1118459" y="836615"/>
            <a:ext cx="10881454" cy="136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6F687F-BBD0-4F5A-9E40-40EE1404D649}"/>
              </a:ext>
            </a:extLst>
          </p:cNvPr>
          <p:cNvSpPr/>
          <p:nvPr/>
        </p:nvSpPr>
        <p:spPr>
          <a:xfrm>
            <a:off x="1118459" y="2217773"/>
            <a:ext cx="10881454" cy="136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3B8053-B6BE-4E77-BD2D-C332CB834780}"/>
              </a:ext>
            </a:extLst>
          </p:cNvPr>
          <p:cNvSpPr/>
          <p:nvPr/>
        </p:nvSpPr>
        <p:spPr>
          <a:xfrm>
            <a:off x="1118459" y="4980089"/>
            <a:ext cx="10881454" cy="1365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7BCEA38-0360-4ABA-A850-143F064D61AA}"/>
              </a:ext>
            </a:extLst>
          </p:cNvPr>
          <p:cNvSpPr/>
          <p:nvPr/>
        </p:nvSpPr>
        <p:spPr>
          <a:xfrm>
            <a:off x="9909779" y="1157240"/>
            <a:ext cx="1668843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E3B77E-B5EE-43C8-831E-6AA781A071B2}"/>
              </a:ext>
            </a:extLst>
          </p:cNvPr>
          <p:cNvSpPr/>
          <p:nvPr/>
        </p:nvSpPr>
        <p:spPr>
          <a:xfrm>
            <a:off x="1508729" y="1157240"/>
            <a:ext cx="1668843" cy="7239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8BEDBB68-6711-4032-ACF7-77A3EF743B9C}"/>
              </a:ext>
            </a:extLst>
          </p:cNvPr>
          <p:cNvSpPr/>
          <p:nvPr/>
        </p:nvSpPr>
        <p:spPr>
          <a:xfrm>
            <a:off x="1508729" y="2540847"/>
            <a:ext cx="1668843" cy="723900"/>
          </a:xfrm>
          <a:prstGeom prst="flowChartManualIn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EC7F3-0BB4-4906-B6B5-9398CFFA8CBE}"/>
              </a:ext>
            </a:extLst>
          </p:cNvPr>
          <p:cNvSpPr/>
          <p:nvPr/>
        </p:nvSpPr>
        <p:spPr>
          <a:xfrm>
            <a:off x="1508729" y="3919557"/>
            <a:ext cx="1668843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30" name="Flowchart: Decision 29">
            <a:extLst>
              <a:ext uri="{FF2B5EF4-FFF2-40B4-BE49-F238E27FC236}">
                <a16:creationId xmlns:a16="http://schemas.microsoft.com/office/drawing/2014/main" id="{FB7FEA52-6B00-4AC8-8D2F-20C01C4C9B7E}"/>
              </a:ext>
            </a:extLst>
          </p:cNvPr>
          <p:cNvSpPr/>
          <p:nvPr/>
        </p:nvSpPr>
        <p:spPr>
          <a:xfrm>
            <a:off x="3608991" y="3919557"/>
            <a:ext cx="1668843" cy="723900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E74253-B02E-4D78-BF79-C5BA2FF63C66}"/>
              </a:ext>
            </a:extLst>
          </p:cNvPr>
          <p:cNvSpPr/>
          <p:nvPr/>
        </p:nvSpPr>
        <p:spPr>
          <a:xfrm>
            <a:off x="3608991" y="5300714"/>
            <a:ext cx="1668843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EFF8416-9271-444B-A41A-ABE9C4D80631}"/>
              </a:ext>
            </a:extLst>
          </p:cNvPr>
          <p:cNvSpPr/>
          <p:nvPr/>
        </p:nvSpPr>
        <p:spPr>
          <a:xfrm>
            <a:off x="5709253" y="2538398"/>
            <a:ext cx="1668843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33" name="Flowchart: Decision 32">
            <a:extLst>
              <a:ext uri="{FF2B5EF4-FFF2-40B4-BE49-F238E27FC236}">
                <a16:creationId xmlns:a16="http://schemas.microsoft.com/office/drawing/2014/main" id="{DB13766E-A0AE-4F4C-AF5F-011BB70CB53F}"/>
              </a:ext>
            </a:extLst>
          </p:cNvPr>
          <p:cNvSpPr/>
          <p:nvPr/>
        </p:nvSpPr>
        <p:spPr>
          <a:xfrm>
            <a:off x="5709253" y="5300714"/>
            <a:ext cx="1668843" cy="723900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92B37D-7026-4B62-AEDD-0D762570420B}"/>
              </a:ext>
            </a:extLst>
          </p:cNvPr>
          <p:cNvSpPr/>
          <p:nvPr/>
        </p:nvSpPr>
        <p:spPr>
          <a:xfrm>
            <a:off x="7809515" y="3919557"/>
            <a:ext cx="1668843" cy="723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499831-D1E9-422C-A118-24C50BC09FB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343151" y="1881140"/>
            <a:ext cx="0" cy="73209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67281F2-5631-4934-BB65-359AA7FE3884}"/>
              </a:ext>
            </a:extLst>
          </p:cNvPr>
          <p:cNvCxnSpPr>
            <a:cxnSpLocks/>
            <a:stCxn id="26" idx="2"/>
            <a:endCxn id="29" idx="0"/>
          </p:cNvCxnSpPr>
          <p:nvPr/>
        </p:nvCxnSpPr>
        <p:spPr>
          <a:xfrm>
            <a:off x="2343151" y="3264747"/>
            <a:ext cx="0" cy="65481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6450B8D-2471-413F-B1CB-5E1632DED72C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3177572" y="4281507"/>
            <a:ext cx="43141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7C1667-0A7A-4F6C-BC63-B46B40728D3C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>
            <a:off x="4443413" y="4643457"/>
            <a:ext cx="0" cy="657257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E7457E9-A529-415B-B4EE-D11E1F0F2A2F}"/>
              </a:ext>
            </a:extLst>
          </p:cNvPr>
          <p:cNvCxnSpPr>
            <a:cxnSpLocks/>
            <a:stCxn id="30" idx="0"/>
            <a:endCxn id="32" idx="1"/>
          </p:cNvCxnSpPr>
          <p:nvPr/>
        </p:nvCxnSpPr>
        <p:spPr>
          <a:xfrm rot="5400000" flipH="1" flipV="1">
            <a:off x="4566729" y="2777033"/>
            <a:ext cx="1019209" cy="126584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1839C0E-72B8-45F6-BBAE-D0C0077B0148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5277834" y="5662664"/>
            <a:ext cx="43141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E9B2AF3-F2EB-4B32-84EA-312C4D50227B}"/>
              </a:ext>
            </a:extLst>
          </p:cNvPr>
          <p:cNvCxnSpPr>
            <a:endCxn id="34" idx="2"/>
          </p:cNvCxnSpPr>
          <p:nvPr/>
        </p:nvCxnSpPr>
        <p:spPr>
          <a:xfrm flipV="1">
            <a:off x="7378096" y="4643457"/>
            <a:ext cx="1265841" cy="1019207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34DEDCE-1879-448F-8A66-134929996FD6}"/>
              </a:ext>
            </a:extLst>
          </p:cNvPr>
          <p:cNvCxnSpPr>
            <a:stCxn id="33" idx="0"/>
            <a:endCxn id="32" idx="2"/>
          </p:cNvCxnSpPr>
          <p:nvPr/>
        </p:nvCxnSpPr>
        <p:spPr>
          <a:xfrm flipV="1">
            <a:off x="6543675" y="3262298"/>
            <a:ext cx="0" cy="203841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75A1199-40F2-420B-B8EA-1179A6D7B393}"/>
              </a:ext>
            </a:extLst>
          </p:cNvPr>
          <p:cNvCxnSpPr>
            <a:stCxn id="34" idx="0"/>
            <a:endCxn id="18" idx="1"/>
          </p:cNvCxnSpPr>
          <p:nvPr/>
        </p:nvCxnSpPr>
        <p:spPr>
          <a:xfrm rot="5400000" flipH="1" flipV="1">
            <a:off x="8076675" y="2086453"/>
            <a:ext cx="2400367" cy="126584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4439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EE9D5975-B7DE-4F09-8EEC-7FBD3766E6F8}"/>
              </a:ext>
            </a:extLst>
          </p:cNvPr>
          <p:cNvSpPr/>
          <p:nvPr/>
        </p:nvSpPr>
        <p:spPr>
          <a:xfrm>
            <a:off x="7318488" y="1394061"/>
            <a:ext cx="2317597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6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DDAAAD-422E-479D-80F9-7DA8C4781E77}"/>
              </a:ext>
            </a:extLst>
          </p:cNvPr>
          <p:cNvSpPr/>
          <p:nvPr/>
        </p:nvSpPr>
        <p:spPr>
          <a:xfrm>
            <a:off x="227013" y="836613"/>
            <a:ext cx="2317597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E3933A6-EDBA-4408-8810-0FAA7F26CD71}"/>
              </a:ext>
            </a:extLst>
          </p:cNvPr>
          <p:cNvSpPr/>
          <p:nvPr/>
        </p:nvSpPr>
        <p:spPr>
          <a:xfrm>
            <a:off x="2590838" y="836613"/>
            <a:ext cx="2317597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846359-A5B2-49C4-AF76-6E108754F292}"/>
              </a:ext>
            </a:extLst>
          </p:cNvPr>
          <p:cNvSpPr/>
          <p:nvPr/>
        </p:nvSpPr>
        <p:spPr>
          <a:xfrm>
            <a:off x="4954663" y="836613"/>
            <a:ext cx="2317597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7C35FDC-0C5E-4078-87DA-9945443209FF}"/>
              </a:ext>
            </a:extLst>
          </p:cNvPr>
          <p:cNvSpPr/>
          <p:nvPr/>
        </p:nvSpPr>
        <p:spPr>
          <a:xfrm>
            <a:off x="7318488" y="836613"/>
            <a:ext cx="2317597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8AC84B-87AC-4649-B5E9-A080884898EB}"/>
              </a:ext>
            </a:extLst>
          </p:cNvPr>
          <p:cNvSpPr/>
          <p:nvPr/>
        </p:nvSpPr>
        <p:spPr>
          <a:xfrm>
            <a:off x="9682315" y="836613"/>
            <a:ext cx="2317597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FE7F839-FCAE-41CE-AFAE-BBC4BFC670E0}"/>
              </a:ext>
            </a:extLst>
          </p:cNvPr>
          <p:cNvSpPr/>
          <p:nvPr/>
        </p:nvSpPr>
        <p:spPr>
          <a:xfrm>
            <a:off x="227013" y="1394061"/>
            <a:ext cx="2317597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E0A3400-8E5C-4BBC-A1BE-89B6220D0A91}"/>
              </a:ext>
            </a:extLst>
          </p:cNvPr>
          <p:cNvSpPr/>
          <p:nvPr/>
        </p:nvSpPr>
        <p:spPr>
          <a:xfrm>
            <a:off x="2590838" y="1394061"/>
            <a:ext cx="2317597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BF1A2EC-5301-4DCB-A19D-916D1AC60AEC}"/>
              </a:ext>
            </a:extLst>
          </p:cNvPr>
          <p:cNvSpPr/>
          <p:nvPr/>
        </p:nvSpPr>
        <p:spPr>
          <a:xfrm>
            <a:off x="4954663" y="1394061"/>
            <a:ext cx="2317597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BC0E40-6CCF-406C-A9BE-FBEEB15A9A5E}"/>
              </a:ext>
            </a:extLst>
          </p:cNvPr>
          <p:cNvSpPr/>
          <p:nvPr/>
        </p:nvSpPr>
        <p:spPr>
          <a:xfrm>
            <a:off x="9682315" y="1394061"/>
            <a:ext cx="2317597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1D99A3-0119-4C50-92DE-6FBF4FF42411}"/>
              </a:ext>
            </a:extLst>
          </p:cNvPr>
          <p:cNvSpPr/>
          <p:nvPr/>
        </p:nvSpPr>
        <p:spPr>
          <a:xfrm>
            <a:off x="406457" y="5353918"/>
            <a:ext cx="1955800" cy="8460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811947-EB78-43F6-BD51-22DB74AC5F98}"/>
              </a:ext>
            </a:extLst>
          </p:cNvPr>
          <p:cNvSpPr/>
          <p:nvPr/>
        </p:nvSpPr>
        <p:spPr>
          <a:xfrm>
            <a:off x="2701676" y="5353918"/>
            <a:ext cx="2089246" cy="8460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97E8BB-E6E8-45F8-8DE2-7946BDB8E575}"/>
              </a:ext>
            </a:extLst>
          </p:cNvPr>
          <p:cNvSpPr/>
          <p:nvPr/>
        </p:nvSpPr>
        <p:spPr>
          <a:xfrm>
            <a:off x="5051377" y="5353918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9858030E-8EB5-45BF-B4EB-CB18B871BC97}"/>
              </a:ext>
            </a:extLst>
          </p:cNvPr>
          <p:cNvSpPr/>
          <p:nvPr/>
        </p:nvSpPr>
        <p:spPr>
          <a:xfrm>
            <a:off x="5051377" y="4299636"/>
            <a:ext cx="2089246" cy="846064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719FFB-AE7D-4476-99A5-CB24C723DAE0}"/>
              </a:ext>
            </a:extLst>
          </p:cNvPr>
          <p:cNvSpPr/>
          <p:nvPr/>
        </p:nvSpPr>
        <p:spPr>
          <a:xfrm>
            <a:off x="5051377" y="3245354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2" name="Flowchart: Decision 61">
            <a:extLst>
              <a:ext uri="{FF2B5EF4-FFF2-40B4-BE49-F238E27FC236}">
                <a16:creationId xmlns:a16="http://schemas.microsoft.com/office/drawing/2014/main" id="{98A6B7C6-2D05-4F13-AF68-A1BC91D5907B}"/>
              </a:ext>
            </a:extLst>
          </p:cNvPr>
          <p:cNvSpPr/>
          <p:nvPr/>
        </p:nvSpPr>
        <p:spPr>
          <a:xfrm>
            <a:off x="7432663" y="3245354"/>
            <a:ext cx="2089246" cy="846064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C3DA2E-53CF-4C31-97CA-C833279F20FE}"/>
              </a:ext>
            </a:extLst>
          </p:cNvPr>
          <p:cNvSpPr/>
          <p:nvPr/>
        </p:nvSpPr>
        <p:spPr>
          <a:xfrm>
            <a:off x="5051377" y="1551898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FED777C-3869-466F-9CAA-E84105270BC8}"/>
              </a:ext>
            </a:extLst>
          </p:cNvPr>
          <p:cNvSpPr/>
          <p:nvPr/>
        </p:nvSpPr>
        <p:spPr>
          <a:xfrm>
            <a:off x="2771736" y="1551898"/>
            <a:ext cx="1955800" cy="8460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08FF3E0-4F1E-42D6-ACFA-9D2C95B80B73}"/>
              </a:ext>
            </a:extLst>
          </p:cNvPr>
          <p:cNvSpPr/>
          <p:nvPr/>
        </p:nvSpPr>
        <p:spPr>
          <a:xfrm>
            <a:off x="7432663" y="1551898"/>
            <a:ext cx="2089246" cy="8460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069F3E5-4952-4325-A73A-F8CB971D082B}"/>
              </a:ext>
            </a:extLst>
          </p:cNvPr>
          <p:cNvSpPr/>
          <p:nvPr/>
        </p:nvSpPr>
        <p:spPr>
          <a:xfrm>
            <a:off x="9863213" y="5353918"/>
            <a:ext cx="1955800" cy="84606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935FA9C-D773-41DF-9AD3-948CB22FAEAA}"/>
              </a:ext>
            </a:extLst>
          </p:cNvPr>
          <p:cNvCxnSpPr>
            <a:cxnSpLocks/>
            <a:stCxn id="9" idx="6"/>
            <a:endCxn id="14" idx="1"/>
          </p:cNvCxnSpPr>
          <p:nvPr/>
        </p:nvCxnSpPr>
        <p:spPr>
          <a:xfrm>
            <a:off x="2362257" y="5776950"/>
            <a:ext cx="33941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A310B95-785C-4F5F-ABF2-AAED4F2EAE89}"/>
              </a:ext>
            </a:extLst>
          </p:cNvPr>
          <p:cNvCxnSpPr>
            <a:cxnSpLocks/>
            <a:stCxn id="14" idx="0"/>
            <a:endCxn id="64" idx="4"/>
          </p:cNvCxnSpPr>
          <p:nvPr/>
        </p:nvCxnSpPr>
        <p:spPr>
          <a:xfrm flipV="1">
            <a:off x="3746299" y="2397962"/>
            <a:ext cx="3337" cy="2955956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4B6BD2C-BFDE-4710-96E5-59D4C5AE09EF}"/>
              </a:ext>
            </a:extLst>
          </p:cNvPr>
          <p:cNvCxnSpPr>
            <a:cxnSpLocks/>
            <a:stCxn id="63" idx="1"/>
            <a:endCxn id="64" idx="6"/>
          </p:cNvCxnSpPr>
          <p:nvPr/>
        </p:nvCxnSpPr>
        <p:spPr>
          <a:xfrm flipH="1">
            <a:off x="4727536" y="1974930"/>
            <a:ext cx="32384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62586E9-4C08-4A41-A5BD-EE9C9BA11C18}"/>
              </a:ext>
            </a:extLst>
          </p:cNvPr>
          <p:cNvCxnSpPr>
            <a:cxnSpLocks/>
            <a:stCxn id="63" idx="3"/>
            <a:endCxn id="65" idx="1"/>
          </p:cNvCxnSpPr>
          <p:nvPr/>
        </p:nvCxnSpPr>
        <p:spPr>
          <a:xfrm>
            <a:off x="7140623" y="1974930"/>
            <a:ext cx="29204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1216D5E-4B08-4A1E-B481-1355846D7EB0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V="1">
            <a:off x="6096000" y="5145700"/>
            <a:ext cx="0" cy="20821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A535BC3-8FEA-4236-810D-F71F785462DF}"/>
              </a:ext>
            </a:extLst>
          </p:cNvPr>
          <p:cNvCxnSpPr>
            <a:cxnSpLocks/>
            <a:stCxn id="58" idx="0"/>
            <a:endCxn id="61" idx="2"/>
          </p:cNvCxnSpPr>
          <p:nvPr/>
        </p:nvCxnSpPr>
        <p:spPr>
          <a:xfrm flipV="1">
            <a:off x="6096000" y="4091418"/>
            <a:ext cx="0" cy="20821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0C845D3-DD69-4A93-8D72-3D6692F15130}"/>
              </a:ext>
            </a:extLst>
          </p:cNvPr>
          <p:cNvCxnSpPr>
            <a:cxnSpLocks/>
            <a:stCxn id="55" idx="3"/>
            <a:endCxn id="62" idx="2"/>
          </p:cNvCxnSpPr>
          <p:nvPr/>
        </p:nvCxnSpPr>
        <p:spPr>
          <a:xfrm flipV="1">
            <a:off x="7140623" y="4091418"/>
            <a:ext cx="1336663" cy="1685532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DAC02CF-BEBE-4A8A-987F-23BE9678AAC5}"/>
              </a:ext>
            </a:extLst>
          </p:cNvPr>
          <p:cNvCxnSpPr>
            <a:cxnSpLocks/>
            <a:stCxn id="62" idx="0"/>
            <a:endCxn id="65" idx="2"/>
          </p:cNvCxnSpPr>
          <p:nvPr/>
        </p:nvCxnSpPr>
        <p:spPr>
          <a:xfrm flipV="1">
            <a:off x="8477286" y="2397962"/>
            <a:ext cx="0" cy="84739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CC2C5098-162E-4A7D-8458-0C6B3C7EFC92}"/>
              </a:ext>
            </a:extLst>
          </p:cNvPr>
          <p:cNvCxnSpPr>
            <a:cxnSpLocks/>
            <a:stCxn id="65" idx="3"/>
            <a:endCxn id="66" idx="0"/>
          </p:cNvCxnSpPr>
          <p:nvPr/>
        </p:nvCxnSpPr>
        <p:spPr>
          <a:xfrm>
            <a:off x="9521909" y="1974930"/>
            <a:ext cx="1319204" cy="3378988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726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7</a:t>
            </a:fld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E2C9AB-94DF-41FA-A82B-B13C0202A60D}"/>
              </a:ext>
            </a:extLst>
          </p:cNvPr>
          <p:cNvSpPr/>
          <p:nvPr/>
        </p:nvSpPr>
        <p:spPr>
          <a:xfrm>
            <a:off x="227013" y="836613"/>
            <a:ext cx="395156" cy="5508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E50ADB-F2E8-4B4E-92BF-83F3EF531213}"/>
              </a:ext>
            </a:extLst>
          </p:cNvPr>
          <p:cNvSpPr/>
          <p:nvPr/>
        </p:nvSpPr>
        <p:spPr>
          <a:xfrm>
            <a:off x="672736" y="836614"/>
            <a:ext cx="395156" cy="2738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B443D5-E9A1-4009-BC72-A792CDDB98B0}"/>
              </a:ext>
            </a:extLst>
          </p:cNvPr>
          <p:cNvSpPr/>
          <p:nvPr/>
        </p:nvSpPr>
        <p:spPr>
          <a:xfrm>
            <a:off x="672736" y="3606980"/>
            <a:ext cx="395156" cy="2738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LOREM IPSUM</a:t>
            </a:r>
            <a:endParaRPr lang="en-ID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479876-1711-4567-933C-0699B6CC6687}"/>
              </a:ext>
            </a:extLst>
          </p:cNvPr>
          <p:cNvSpPr/>
          <p:nvPr/>
        </p:nvSpPr>
        <p:spPr>
          <a:xfrm>
            <a:off x="1118459" y="836614"/>
            <a:ext cx="10881454" cy="2738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6F687F-BBD0-4F5A-9E40-40EE1404D649}"/>
              </a:ext>
            </a:extLst>
          </p:cNvPr>
          <p:cNvSpPr/>
          <p:nvPr/>
        </p:nvSpPr>
        <p:spPr>
          <a:xfrm>
            <a:off x="1118459" y="3606980"/>
            <a:ext cx="10881454" cy="2738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ID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499831-D1E9-422C-A118-24C50BC09FBD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3501879" y="2205743"/>
            <a:ext cx="69066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E3B77E-B5EE-43C8-831E-6AA781A071B2}"/>
              </a:ext>
            </a:extLst>
          </p:cNvPr>
          <p:cNvSpPr/>
          <p:nvPr/>
        </p:nvSpPr>
        <p:spPr>
          <a:xfrm>
            <a:off x="1833036" y="1142887"/>
            <a:ext cx="1668843" cy="2125711"/>
          </a:xfrm>
          <a:prstGeom prst="roundRect">
            <a:avLst>
              <a:gd name="adj" fmla="val 58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8BEDBB68-6711-4032-ACF7-77A3EF743B9C}"/>
              </a:ext>
            </a:extLst>
          </p:cNvPr>
          <p:cNvSpPr/>
          <p:nvPr/>
        </p:nvSpPr>
        <p:spPr>
          <a:xfrm>
            <a:off x="4192540" y="1142887"/>
            <a:ext cx="1985233" cy="2125711"/>
          </a:xfrm>
          <a:prstGeom prst="flowChartManualIn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" name="Flowchart: Decision 2">
            <a:extLst>
              <a:ext uri="{FF2B5EF4-FFF2-40B4-BE49-F238E27FC236}">
                <a16:creationId xmlns:a16="http://schemas.microsoft.com/office/drawing/2014/main" id="{8A1A7513-C146-4F25-92AB-0494D3FA8D00}"/>
              </a:ext>
            </a:extLst>
          </p:cNvPr>
          <p:cNvSpPr/>
          <p:nvPr/>
        </p:nvSpPr>
        <p:spPr>
          <a:xfrm>
            <a:off x="6868434" y="1516513"/>
            <a:ext cx="2057400" cy="1378458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350D22-430E-4B31-B12C-292B0EE462EF}"/>
              </a:ext>
            </a:extLst>
          </p:cNvPr>
          <p:cNvSpPr/>
          <p:nvPr/>
        </p:nvSpPr>
        <p:spPr>
          <a:xfrm>
            <a:off x="9616494" y="1142887"/>
            <a:ext cx="1668843" cy="21257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E16CECB-5F0A-4E7D-B431-AA4FDE235721}"/>
              </a:ext>
            </a:extLst>
          </p:cNvPr>
          <p:cNvCxnSpPr>
            <a:cxnSpLocks/>
            <a:stCxn id="26" idx="3"/>
            <a:endCxn id="3" idx="1"/>
          </p:cNvCxnSpPr>
          <p:nvPr/>
        </p:nvCxnSpPr>
        <p:spPr>
          <a:xfrm flipV="1">
            <a:off x="6177773" y="2205742"/>
            <a:ext cx="690661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9DDA449-55DC-4E82-8450-9923FF86754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8925834" y="2205742"/>
            <a:ext cx="690660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229B95C-E1B9-4984-AE09-3BD25ABC87F1}"/>
              </a:ext>
            </a:extLst>
          </p:cNvPr>
          <p:cNvCxnSpPr>
            <a:endCxn id="25" idx="2"/>
          </p:cNvCxnSpPr>
          <p:nvPr/>
        </p:nvCxnSpPr>
        <p:spPr>
          <a:xfrm rot="5400000">
            <a:off x="6559187" y="-623131"/>
            <a:ext cx="12700" cy="778345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98E2202-C2FC-48BF-8568-64E75EC79BD1}"/>
              </a:ext>
            </a:extLst>
          </p:cNvPr>
          <p:cNvSpPr/>
          <p:nvPr/>
        </p:nvSpPr>
        <p:spPr>
          <a:xfrm>
            <a:off x="1833036" y="3913253"/>
            <a:ext cx="1668843" cy="2125711"/>
          </a:xfrm>
          <a:prstGeom prst="roundRect">
            <a:avLst>
              <a:gd name="adj" fmla="val 582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.</a:t>
            </a:r>
          </a:p>
        </p:txBody>
      </p:sp>
      <p:sp>
        <p:nvSpPr>
          <p:cNvPr id="58" name="Flowchart: Decision 57">
            <a:extLst>
              <a:ext uri="{FF2B5EF4-FFF2-40B4-BE49-F238E27FC236}">
                <a16:creationId xmlns:a16="http://schemas.microsoft.com/office/drawing/2014/main" id="{94F8F84D-B38F-4AFF-AE44-44118D3A15B6}"/>
              </a:ext>
            </a:extLst>
          </p:cNvPr>
          <p:cNvSpPr/>
          <p:nvPr/>
        </p:nvSpPr>
        <p:spPr>
          <a:xfrm>
            <a:off x="6868434" y="4286879"/>
            <a:ext cx="2057400" cy="1378458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1" name="Flowchart: Decision 60">
            <a:extLst>
              <a:ext uri="{FF2B5EF4-FFF2-40B4-BE49-F238E27FC236}">
                <a16:creationId xmlns:a16="http://schemas.microsoft.com/office/drawing/2014/main" id="{E7F81337-B910-4672-A343-54D2FE610DA1}"/>
              </a:ext>
            </a:extLst>
          </p:cNvPr>
          <p:cNvSpPr/>
          <p:nvPr/>
        </p:nvSpPr>
        <p:spPr>
          <a:xfrm>
            <a:off x="4156456" y="4286879"/>
            <a:ext cx="2057400" cy="1378458"/>
          </a:xfrm>
          <a:prstGeom prst="flowChartDecision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amet, 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ea typeface="Cambria" panose="02040503050406030204" pitchFamily="18" charset="0"/>
            </a:endParaRPr>
          </a:p>
        </p:txBody>
      </p:sp>
      <p:sp>
        <p:nvSpPr>
          <p:cNvPr id="62" name="Flowchart: Manual Input 61">
            <a:extLst>
              <a:ext uri="{FF2B5EF4-FFF2-40B4-BE49-F238E27FC236}">
                <a16:creationId xmlns:a16="http://schemas.microsoft.com/office/drawing/2014/main" id="{7871B383-A9C6-4FFA-A897-71DD442004E1}"/>
              </a:ext>
            </a:extLst>
          </p:cNvPr>
          <p:cNvSpPr/>
          <p:nvPr/>
        </p:nvSpPr>
        <p:spPr>
          <a:xfrm>
            <a:off x="9458298" y="3913253"/>
            <a:ext cx="1985233" cy="2125711"/>
          </a:xfrm>
          <a:prstGeom prst="flowChartManualIn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consectetur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adipiscing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elit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sed do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eiusmod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tempor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incididunt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ut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labore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.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FE05C4-766A-48BC-818A-74BF063029F4}"/>
              </a:ext>
            </a:extLst>
          </p:cNvPr>
          <p:cNvCxnSpPr>
            <a:cxnSpLocks/>
            <a:stCxn id="55" idx="3"/>
            <a:endCxn id="61" idx="1"/>
          </p:cNvCxnSpPr>
          <p:nvPr/>
        </p:nvCxnSpPr>
        <p:spPr>
          <a:xfrm flipV="1">
            <a:off x="3501879" y="4976108"/>
            <a:ext cx="654577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5027DB3-0D85-48A5-8C6E-C85CCAEBB5A9}"/>
              </a:ext>
            </a:extLst>
          </p:cNvPr>
          <p:cNvCxnSpPr>
            <a:cxnSpLocks/>
            <a:stCxn id="61" idx="3"/>
            <a:endCxn id="58" idx="1"/>
          </p:cNvCxnSpPr>
          <p:nvPr/>
        </p:nvCxnSpPr>
        <p:spPr>
          <a:xfrm>
            <a:off x="6213856" y="4976108"/>
            <a:ext cx="65457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518F480-3990-4C28-95D6-1B580701FD74}"/>
              </a:ext>
            </a:extLst>
          </p:cNvPr>
          <p:cNvCxnSpPr>
            <a:cxnSpLocks/>
            <a:stCxn id="58" idx="3"/>
            <a:endCxn id="62" idx="1"/>
          </p:cNvCxnSpPr>
          <p:nvPr/>
        </p:nvCxnSpPr>
        <p:spPr>
          <a:xfrm>
            <a:off x="8925834" y="4976108"/>
            <a:ext cx="532464" cy="1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00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8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0D3F95C-CD38-4575-8896-2D2465219EC5}"/>
              </a:ext>
            </a:extLst>
          </p:cNvPr>
          <p:cNvGrpSpPr/>
          <p:nvPr/>
        </p:nvGrpSpPr>
        <p:grpSpPr>
          <a:xfrm>
            <a:off x="707273" y="1277044"/>
            <a:ext cx="10777455" cy="4648401"/>
            <a:chOff x="707273" y="1277044"/>
            <a:chExt cx="10777455" cy="4648401"/>
          </a:xfrm>
        </p:grpSpPr>
        <p:sp>
          <p:nvSpPr>
            <p:cNvPr id="33" name="Flowchart: Decision 32">
              <a:extLst>
                <a:ext uri="{FF2B5EF4-FFF2-40B4-BE49-F238E27FC236}">
                  <a16:creationId xmlns:a16="http://schemas.microsoft.com/office/drawing/2014/main" id="{54491814-3CCA-46E9-AC1C-C3B561425241}"/>
                </a:ext>
              </a:extLst>
            </p:cNvPr>
            <p:cNvSpPr/>
            <p:nvPr/>
          </p:nvSpPr>
          <p:spPr>
            <a:xfrm>
              <a:off x="3514379" y="2227170"/>
              <a:ext cx="2089246" cy="846064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F56114E-6AAF-4CEC-BFB7-CD3C843508D8}"/>
                </a:ext>
              </a:extLst>
            </p:cNvPr>
            <p:cNvSpPr/>
            <p:nvPr/>
          </p:nvSpPr>
          <p:spPr>
            <a:xfrm>
              <a:off x="773996" y="1277044"/>
              <a:ext cx="1955800" cy="84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, </a:t>
              </a:r>
            </a:p>
          </p:txBody>
        </p:sp>
        <p:sp>
          <p:nvSpPr>
            <p:cNvPr id="34" name="Flowchart: Decision 33">
              <a:extLst>
                <a:ext uri="{FF2B5EF4-FFF2-40B4-BE49-F238E27FC236}">
                  <a16:creationId xmlns:a16="http://schemas.microsoft.com/office/drawing/2014/main" id="{A7029BF8-3118-4C66-8EC0-A323E8633BDC}"/>
                </a:ext>
              </a:extLst>
            </p:cNvPr>
            <p:cNvSpPr/>
            <p:nvPr/>
          </p:nvSpPr>
          <p:spPr>
            <a:xfrm>
              <a:off x="3514379" y="5079381"/>
              <a:ext cx="2089246" cy="846064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BD129C9-681F-4031-8BEA-47D8DE06435A}"/>
                </a:ext>
              </a:extLst>
            </p:cNvPr>
            <p:cNvSpPr/>
            <p:nvPr/>
          </p:nvSpPr>
          <p:spPr>
            <a:xfrm>
              <a:off x="6454931" y="1277044"/>
              <a:ext cx="2089246" cy="8460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, 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B764C5-DEEA-475B-903D-30C2EE5DBA64}"/>
                </a:ext>
              </a:extLst>
            </p:cNvPr>
            <p:cNvSpPr/>
            <p:nvPr/>
          </p:nvSpPr>
          <p:spPr>
            <a:xfrm>
              <a:off x="6521654" y="3178212"/>
              <a:ext cx="1955800" cy="84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 dolor sit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amet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, 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785C5FE-6169-4DD3-B7A7-D41F69FA1034}"/>
                </a:ext>
              </a:extLst>
            </p:cNvPr>
            <p:cNvSpPr/>
            <p:nvPr/>
          </p:nvSpPr>
          <p:spPr>
            <a:xfrm>
              <a:off x="6521654" y="5079381"/>
              <a:ext cx="1955800" cy="84606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 dolor sit amet, 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endParaRPr>
            </a:p>
          </p:txBody>
        </p:sp>
        <p:sp>
          <p:nvSpPr>
            <p:cNvPr id="31" name="Flowchart: Decision 30">
              <a:extLst>
                <a:ext uri="{FF2B5EF4-FFF2-40B4-BE49-F238E27FC236}">
                  <a16:creationId xmlns:a16="http://schemas.microsoft.com/office/drawing/2014/main" id="{8EDE5290-563C-4FA2-B186-ECF86F2A1A72}"/>
                </a:ext>
              </a:extLst>
            </p:cNvPr>
            <p:cNvSpPr/>
            <p:nvPr/>
          </p:nvSpPr>
          <p:spPr>
            <a:xfrm>
              <a:off x="707273" y="3178212"/>
              <a:ext cx="2089246" cy="846064"/>
            </a:xfrm>
            <a:prstGeom prst="flowChartDecisi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8C48EA7-4D7E-4015-A999-41E065EF61EC}"/>
                </a:ext>
              </a:extLst>
            </p:cNvPr>
            <p:cNvSpPr/>
            <p:nvPr/>
          </p:nvSpPr>
          <p:spPr>
            <a:xfrm>
              <a:off x="9395482" y="2422074"/>
              <a:ext cx="2089246" cy="235834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Lorem ipsum dolor sit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amet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,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consectetur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adipiscing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elit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, sed do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eiusmod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tempor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incididunt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ut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labore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Cambria" panose="02040503050406030204" pitchFamily="18" charset="0"/>
                </a:rPr>
                <a:t>.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E0179690-83EA-4464-A2C2-18CDFC9EFBAE}"/>
                </a:ext>
              </a:extLst>
            </p:cNvPr>
            <p:cNvCxnSpPr>
              <a:cxnSpLocks/>
              <a:stCxn id="30" idx="6"/>
              <a:endCxn id="36" idx="1"/>
            </p:cNvCxnSpPr>
            <p:nvPr/>
          </p:nvCxnSpPr>
          <p:spPr>
            <a:xfrm>
              <a:off x="2729796" y="1700076"/>
              <a:ext cx="372513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47B8B0D-FF2E-47E3-98EB-65BB91CEE943}"/>
                </a:ext>
              </a:extLst>
            </p:cNvPr>
            <p:cNvCxnSpPr>
              <a:cxnSpLocks/>
              <a:stCxn id="30" idx="4"/>
              <a:endCxn id="31" idx="0"/>
            </p:cNvCxnSpPr>
            <p:nvPr/>
          </p:nvCxnSpPr>
          <p:spPr>
            <a:xfrm>
              <a:off x="1751896" y="2123108"/>
              <a:ext cx="0" cy="105510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7DAA9AD-6BB5-4925-983D-C3A449C5B426}"/>
                </a:ext>
              </a:extLst>
            </p:cNvPr>
            <p:cNvCxnSpPr>
              <a:stCxn id="31" idx="2"/>
              <a:endCxn id="34" idx="1"/>
            </p:cNvCxnSpPr>
            <p:nvPr/>
          </p:nvCxnSpPr>
          <p:spPr>
            <a:xfrm rot="16200000" flipH="1">
              <a:off x="1894069" y="3882102"/>
              <a:ext cx="1478137" cy="1762483"/>
            </a:xfrm>
            <a:prstGeom prst="bentConnector2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F58F59-2F1E-4495-A7FB-90FDDA7D0C0A}"/>
                </a:ext>
              </a:extLst>
            </p:cNvPr>
            <p:cNvCxnSpPr>
              <a:cxnSpLocks/>
              <a:stCxn id="34" idx="3"/>
              <a:endCxn id="38" idx="2"/>
            </p:cNvCxnSpPr>
            <p:nvPr/>
          </p:nvCxnSpPr>
          <p:spPr>
            <a:xfrm>
              <a:off x="5603625" y="5502413"/>
              <a:ext cx="918029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645B03B0-D414-4605-B524-AA94D7219D4E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>
              <a:off x="7499554" y="4024276"/>
              <a:ext cx="0" cy="10551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0BD0F9A-05CE-43FA-9D2C-2F40673A480F}"/>
                </a:ext>
              </a:extLst>
            </p:cNvPr>
            <p:cNvCxnSpPr>
              <a:cxnSpLocks/>
              <a:stCxn id="36" idx="2"/>
              <a:endCxn id="37" idx="0"/>
            </p:cNvCxnSpPr>
            <p:nvPr/>
          </p:nvCxnSpPr>
          <p:spPr>
            <a:xfrm>
              <a:off x="7499554" y="2123108"/>
              <a:ext cx="0" cy="105510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DFA4B4B-E6C5-4740-8C56-1D2E55C51307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4559002" y="3073234"/>
              <a:ext cx="0" cy="200614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1FEF3AB-D805-4AEB-B3FB-DB0C562B4C0B}"/>
                </a:ext>
              </a:extLst>
            </p:cNvPr>
            <p:cNvCxnSpPr>
              <a:cxnSpLocks/>
              <a:stCxn id="37" idx="6"/>
              <a:endCxn id="40" idx="1"/>
            </p:cNvCxnSpPr>
            <p:nvPr/>
          </p:nvCxnSpPr>
          <p:spPr>
            <a:xfrm>
              <a:off x="8477454" y="3601244"/>
              <a:ext cx="918028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150784DC-60A6-4838-A42F-7BE80FB77B11}"/>
                </a:ext>
              </a:extLst>
            </p:cNvPr>
            <p:cNvCxnSpPr>
              <a:cxnSpLocks/>
              <a:endCxn id="33" idx="0"/>
            </p:cNvCxnSpPr>
            <p:nvPr/>
          </p:nvCxnSpPr>
          <p:spPr>
            <a:xfrm>
              <a:off x="4559002" y="1700076"/>
              <a:ext cx="0" cy="527094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3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462EF-49D8-4C16-B948-9AAEB7A85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910"/>
            <a:ext cx="10515600" cy="515901"/>
          </a:xfrm>
        </p:spPr>
        <p:txBody>
          <a:bodyPr lIns="36000" tIns="36000" rIns="36000" bIns="36000" anchor="t">
            <a:spAutoFit/>
          </a:bodyPr>
          <a:lstStyle/>
          <a:p>
            <a:pPr algn="ctr"/>
            <a:r>
              <a:rPr lang="en-US" sz="3200" dirty="0"/>
              <a:t>Swimlane Diagram</a:t>
            </a:r>
            <a:endParaRPr lang="en-ID" sz="3200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EA7265-6469-475D-A02B-5C055FE6A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14EA1-78A6-40CE-B6F1-DDE7FA1A32BC}" type="datetime1">
              <a:rPr lang="en-ID" smtClean="0"/>
              <a:t>18/11/2019</a:t>
            </a:fld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72404-EAB7-4179-A1BA-760AA444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A6560-3A94-47A1-9168-3A18332BF204}" type="slidenum">
              <a:rPr lang="en-ID" smtClean="0"/>
              <a:t>9</a:t>
            </a:fld>
            <a:endParaRPr lang="en-ID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1EF417-498F-4FAF-9EE3-9D651489E5DC}"/>
              </a:ext>
            </a:extLst>
          </p:cNvPr>
          <p:cNvSpPr/>
          <p:nvPr/>
        </p:nvSpPr>
        <p:spPr>
          <a:xfrm>
            <a:off x="9909779" y="0"/>
            <a:ext cx="2282221" cy="9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72BA7E-1762-4F7D-9053-48104CCA9E13}"/>
              </a:ext>
            </a:extLst>
          </p:cNvPr>
          <p:cNvSpPr/>
          <p:nvPr/>
        </p:nvSpPr>
        <p:spPr>
          <a:xfrm>
            <a:off x="0" y="0"/>
            <a:ext cx="2282221" cy="9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99CD10-6515-41E1-929A-00363D7BDF13}"/>
              </a:ext>
            </a:extLst>
          </p:cNvPr>
          <p:cNvSpPr/>
          <p:nvPr/>
        </p:nvSpPr>
        <p:spPr>
          <a:xfrm>
            <a:off x="0" y="6767822"/>
            <a:ext cx="12192000" cy="90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C98A22-B85C-4BA8-8D39-821D9D2D0510}"/>
              </a:ext>
            </a:extLst>
          </p:cNvPr>
          <p:cNvSpPr/>
          <p:nvPr/>
        </p:nvSpPr>
        <p:spPr>
          <a:xfrm>
            <a:off x="227013" y="836613"/>
            <a:ext cx="3872801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5718EC7-F64B-4F21-B411-0484E1203501}"/>
              </a:ext>
            </a:extLst>
          </p:cNvPr>
          <p:cNvSpPr/>
          <p:nvPr/>
        </p:nvSpPr>
        <p:spPr>
          <a:xfrm>
            <a:off x="4177063" y="836613"/>
            <a:ext cx="3872801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1052E4-A1D7-4A72-ABA0-51D8280AC3D9}"/>
              </a:ext>
            </a:extLst>
          </p:cNvPr>
          <p:cNvSpPr/>
          <p:nvPr/>
        </p:nvSpPr>
        <p:spPr>
          <a:xfrm>
            <a:off x="8127112" y="836613"/>
            <a:ext cx="3872801" cy="5159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LOREM IPSUM</a:t>
            </a:r>
            <a:endParaRPr lang="en-ID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FE7499C-805D-4126-B6D5-A1A5FB2A04F1}"/>
              </a:ext>
            </a:extLst>
          </p:cNvPr>
          <p:cNvSpPr/>
          <p:nvPr/>
        </p:nvSpPr>
        <p:spPr>
          <a:xfrm>
            <a:off x="227013" y="1394061"/>
            <a:ext cx="3872801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E31CF4-B4F4-4C62-9CDC-BF7EC8EE26F5}"/>
              </a:ext>
            </a:extLst>
          </p:cNvPr>
          <p:cNvSpPr/>
          <p:nvPr/>
        </p:nvSpPr>
        <p:spPr>
          <a:xfrm>
            <a:off x="4177063" y="1394061"/>
            <a:ext cx="3872801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56B930-501D-402A-922F-BD95DC0099EA}"/>
              </a:ext>
            </a:extLst>
          </p:cNvPr>
          <p:cNvSpPr/>
          <p:nvPr/>
        </p:nvSpPr>
        <p:spPr>
          <a:xfrm>
            <a:off x="8127112" y="1394061"/>
            <a:ext cx="3872801" cy="49622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97EBF6-6FD2-4143-9C97-446C3D9C79D2}"/>
              </a:ext>
            </a:extLst>
          </p:cNvPr>
          <p:cNvSpPr/>
          <p:nvPr/>
        </p:nvSpPr>
        <p:spPr>
          <a:xfrm>
            <a:off x="553112" y="1720132"/>
            <a:ext cx="3220602" cy="711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2F7AE23-261A-44B0-AC62-B089AA138A5D}"/>
              </a:ext>
            </a:extLst>
          </p:cNvPr>
          <p:cNvSpPr/>
          <p:nvPr/>
        </p:nvSpPr>
        <p:spPr>
          <a:xfrm>
            <a:off x="4503162" y="2619853"/>
            <a:ext cx="3220602" cy="711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0D23E9-AB1F-4022-8FAA-2C29F1926F53}"/>
              </a:ext>
            </a:extLst>
          </p:cNvPr>
          <p:cNvSpPr/>
          <p:nvPr/>
        </p:nvSpPr>
        <p:spPr>
          <a:xfrm>
            <a:off x="4503162" y="3519574"/>
            <a:ext cx="3220602" cy="711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2701B0-1860-4596-A4C4-18E17AB59BD2}"/>
              </a:ext>
            </a:extLst>
          </p:cNvPr>
          <p:cNvSpPr/>
          <p:nvPr/>
        </p:nvSpPr>
        <p:spPr>
          <a:xfrm>
            <a:off x="4503162" y="4419295"/>
            <a:ext cx="3220602" cy="711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3F95C-A2F5-429E-B1F8-BD4AC2353B1E}"/>
              </a:ext>
            </a:extLst>
          </p:cNvPr>
          <p:cNvSpPr/>
          <p:nvPr/>
        </p:nvSpPr>
        <p:spPr>
          <a:xfrm>
            <a:off x="8453211" y="5319016"/>
            <a:ext cx="3220602" cy="7112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Lorem ipsum dolor sit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amet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a typeface="Cambria" panose="02040503050406030204" pitchFamily="18" charset="0"/>
              </a:rPr>
              <a:t>, 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690341BA-ACE2-406E-8092-54500087B5EF}"/>
              </a:ext>
            </a:extLst>
          </p:cNvPr>
          <p:cNvCxnSpPr>
            <a:cxnSpLocks/>
            <a:stCxn id="42" idx="2"/>
            <a:endCxn id="43" idx="1"/>
          </p:cNvCxnSpPr>
          <p:nvPr/>
        </p:nvCxnSpPr>
        <p:spPr>
          <a:xfrm rot="16200000" flipH="1">
            <a:off x="3061242" y="1533564"/>
            <a:ext cx="544090" cy="2339749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943C198-B748-4764-AD69-4848D2440CC0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6113463" y="3331115"/>
            <a:ext cx="0" cy="1884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B6BC513-F059-44FF-B43D-55D153489086}"/>
              </a:ext>
            </a:extLst>
          </p:cNvPr>
          <p:cNvCxnSpPr>
            <a:cxnSpLocks/>
            <a:stCxn id="44" idx="2"/>
            <a:endCxn id="46" idx="0"/>
          </p:cNvCxnSpPr>
          <p:nvPr/>
        </p:nvCxnSpPr>
        <p:spPr>
          <a:xfrm>
            <a:off x="6113463" y="4230836"/>
            <a:ext cx="0" cy="18845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99B94C5-7948-4344-87F3-26DA35301A42}"/>
              </a:ext>
            </a:extLst>
          </p:cNvPr>
          <p:cNvCxnSpPr>
            <a:cxnSpLocks/>
            <a:stCxn id="46" idx="3"/>
            <a:endCxn id="48" idx="0"/>
          </p:cNvCxnSpPr>
          <p:nvPr/>
        </p:nvCxnSpPr>
        <p:spPr>
          <a:xfrm>
            <a:off x="7723764" y="4774926"/>
            <a:ext cx="2339748" cy="54409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995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Century Gothic"/>
        <a:ea typeface=""/>
        <a:cs typeface=""/>
      </a:majorFont>
      <a:minorFont>
        <a:latin typeface="Bahnschrif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814</Words>
  <Application>Microsoft Office PowerPoint</Application>
  <PresentationFormat>Widescreen</PresentationFormat>
  <Paragraphs>172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Bahnschrift Light</vt:lpstr>
      <vt:lpstr>Calibri</vt:lpstr>
      <vt:lpstr>Calibri Light</vt:lpstr>
      <vt:lpstr>Century Gothic</vt:lpstr>
      <vt:lpstr>Segoe UI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Swimlane Diagram</vt:lpstr>
      <vt:lpstr>Swimlane Diagram</vt:lpstr>
      <vt:lpstr>Swimlane Diagram</vt:lpstr>
      <vt:lpstr>Swimlane Diagram</vt:lpstr>
      <vt:lpstr>Swimlane Diagram</vt:lpstr>
      <vt:lpstr>Swimlane Diagram</vt:lpstr>
      <vt:lpstr>Swimlane Diagram</vt:lpstr>
      <vt:lpstr>Swimlane Diagram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Swimlane Diagram</dc:title>
  <dc:creator>Nugroho</dc:creator>
  <cp:lastModifiedBy>Nugroho</cp:lastModifiedBy>
  <cp:revision>20</cp:revision>
  <dcterms:created xsi:type="dcterms:W3CDTF">2019-11-14T08:16:52Z</dcterms:created>
  <dcterms:modified xsi:type="dcterms:W3CDTF">2019-11-18T07:07:20Z</dcterms:modified>
</cp:coreProperties>
</file>